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</p:sldIdLst>
  <p:sldSz cy="5143500" cx="9144000"/>
  <p:notesSz cx="6858000" cy="9144000"/>
  <p:embeddedFontLst>
    <p:embeddedFont>
      <p:font typeface="Helvetica Neue"/>
      <p:regular r:id="rId102"/>
      <p:bold r:id="rId103"/>
      <p:italic r:id="rId104"/>
      <p:boldItalic r:id="rId10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F59B6A0-4BB0-4C1D-B837-B278A49A9373}">
  <a:tblStyle styleId="{6F59B6A0-4BB0-4C1D-B837-B278A49A93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05E97278-90FB-4491-8A9C-B30941C5980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5" Type="http://schemas.openxmlformats.org/officeDocument/2006/relationships/font" Target="fonts/HelveticaNeue-boldItalic.fntdata"/><Relationship Id="rId104" Type="http://schemas.openxmlformats.org/officeDocument/2006/relationships/font" Target="fonts/HelveticaNeue-italic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HelveticaNeue-bold.fntdata"/><Relationship Id="rId102" Type="http://schemas.openxmlformats.org/officeDocument/2006/relationships/font" Target="fonts/HelveticaNeue-regular.fntdata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43ef552c9f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43ef552c9f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081b15e023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081b15e023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d87ece5d2d_0_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d87ece5d2d_0_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085e680ec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085e680ec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081b15e02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081b15e02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085e680ec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085e680ec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081b15e02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081b15e02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085e680ecc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085e680ecc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085e680ecc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085e680ecc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085e680ecc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085e680ecc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085e680ecc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085e680ecc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d55749de95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d55749de95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085e680ecc_0_1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085e680ecc_0_1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085e680ecc_0_17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085e680ecc_0_1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085e680ecc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085e680ecc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085e680ecc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085e680ecc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085e680ecc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085e680ecc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085e680ecc_0_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2085e680ecc_0_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081b15e023_0_8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081b15e023_0_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081b15e023_0_8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081b15e023_0_8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2085e680ec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2085e680ec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2085e680ecc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2085e680ecc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d55749de9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d55749de9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2085e680ecc_0_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2085e680ecc_0_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2085e680ecc_0_8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2085e680ecc_0_8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2085e680ecc_0_8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2085e680ecc_0_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2085e680ecc_0_9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2085e680ecc_0_9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2085e680ecc_0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2085e680ecc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2085e680ecc_0_1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2085e680ecc_0_1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2085e680ecc_0_1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2085e680ecc_0_1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2085e680ecc_0_1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2085e680ecc_0_1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2085e680ecc_0_10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2085e680ecc_0_10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2085e680ecc_0_10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2085e680ecc_0_1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d55749de95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d55749de95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2085e680ecc_0_10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2085e680ecc_0_10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2085e680ecc_0_1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2085e680ecc_0_1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2085e680ecc_0_1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2085e680ecc_0_1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2085e680ecc_0_1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2085e680ecc_0_1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2085e680ecc_0_1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2085e680ecc_0_1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2085e680ecc_0_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2085e680ecc_0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2081b15e023_0_10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2081b15e023_0_10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2085e680ecc_0_1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2085e680ecc_0_1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2085e680ecc_0_1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2085e680ecc_0_1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2085e680ecc_0_1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3" name="Google Shape;1333;g2085e680ecc_0_1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085e680ec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085e680e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2085e680ecc_0_1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2085e680ecc_0_1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2085e680ecc_0_1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2085e680ecc_0_1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2085e680ecc_0_1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2085e680ecc_0_1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2085e680ecc_0_1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2085e680ecc_0_1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2085e680ecc_0_1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2085e680ecc_0_1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2085e680ecc_0_1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" name="Google Shape;1431;g2085e680ecc_0_1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2085e680ecc_0_1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2085e680ecc_0_1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2085e680ecc_0_18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8" name="Google Shape;1458;g2085e680ecc_0_18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g2085e680ecc_0_1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7" name="Google Shape;1567;g2085e680ecc_0_1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g2085e680ecc_0_2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1" name="Google Shape;1721;g2085e680ecc_0_2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085e680ec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085e680ec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2081b15e023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6" name="Google Shape;1876;g2081b15e023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g2085e680ecc_0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2" name="Google Shape;1882;g2085e680ecc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2085e680ecc_0_2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2085e680ecc_0_2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2085e680ecc_0_2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2085e680ecc_0_2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2085e680ecc_0_2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4" name="Google Shape;1904;g2085e680ecc_0_2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5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g2085e680ecc_0_2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7" name="Google Shape;1987;g2085e680ecc_0_2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9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2085e680ecc_0_2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2085e680ecc_0_2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g2085e680ecc_0_2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8" name="Google Shape;2018;g2085e680ecc_0_2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2085e680ecc_0_2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2085e680ecc_0_2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2085e680ecc_0_2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8" name="Google Shape;2098;g2085e680ecc_0_2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d55749de9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d55749de9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4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g2085e680ecc_0_2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6" name="Google Shape;2116;g2085e680ecc_0_2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4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2081b15e023_0_1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2081b15e023_0_1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g2085e680ecc_0_2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2" name="Google Shape;2282;g2085e680ecc_0_2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9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g2081b15e023_0_1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1" name="Google Shape;2401;g2081b15e023_0_1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0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1" name="Google Shape;2541;g2081b15e023_0_1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2" name="Google Shape;2542;g2081b15e023_0_1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5" name="Shape 2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6" name="Google Shape;2716;g2081b15e023_0_17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7" name="Google Shape;2717;g2081b15e023_0_1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0" name="Shape 2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1" name="Google Shape;2931;g2081b15e023_0_2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2" name="Google Shape;2932;g2081b15e023_0_2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6" name="Shape 2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7" name="Google Shape;2937;g2081b15e023_0_2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8" name="Google Shape;2938;g2081b15e023_0_2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5" name="Shape 3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6" name="Google Shape;3066;g2081b15e023_0_2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7" name="Google Shape;3067;g2081b15e023_0_2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0" name="Shape 3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1" name="Google Shape;3221;g2081b15e023_0_2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2" name="Google Shape;3222;g2081b15e023_0_2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081b15e023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081b15e023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6" name="Shape 3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7" name="Google Shape;3397;g2081b15e023_0_28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8" name="Google Shape;3398;g2081b15e023_0_28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2" name="Shape 3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3" name="Google Shape;3403;g2081b15e023_0_28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4" name="Google Shape;3404;g2081b15e023_0_2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" name="Google Shape;3409;g2085e680ecc_0_29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0" name="Google Shape;3410;g2085e680ecc_0_29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1" name="Shape 3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" name="Google Shape;3522;g2085e680ecc_0_3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3" name="Google Shape;3523;g2085e680ecc_0_3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0" name="Shape 3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1" name="Google Shape;3661;g2085e680ecc_0_3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2" name="Google Shape;3662;g2085e680ecc_0_3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9" name="Shape 3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0" name="Google Shape;3820;g2081b15e023_0_3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1" name="Google Shape;3821;g2081b15e023_0_3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6" name="Shape 3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7" name="Google Shape;3837;g2085e680ecc_0_3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8" name="Google Shape;3838;g2085e680ecc_0_3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7" name="Shape 3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8" name="Google Shape;3948;g2085e680ecc_0_3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9" name="Google Shape;3949;g2085e680ecc_0_3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4" name="Shape 4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" name="Google Shape;4085;g2085e680ecc_0_3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6" name="Google Shape;4086;g2085e680ecc_0_3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2" name="Shape 4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3" name="Google Shape;4243;g2081b15e023_0_4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4" name="Google Shape;4244;g2081b15e023_0_4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081b15e023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081b15e023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8" name="Shape 4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" name="Google Shape;4249;g2081b15e023_0_4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0" name="Google Shape;4250;g2081b15e023_0_4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3" name="Shape 4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" name="Google Shape;4464;g2081b15e023_0_4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5" name="Google Shape;4465;g2081b15e023_0_4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1" name="Shape 4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" name="Google Shape;4782;g2081b15e023_0_4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3" name="Google Shape;4783;g2081b15e023_0_4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7" name="Shape 5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8" name="Google Shape;5198;g2081b15e023_0_50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9" name="Google Shape;5199;g2081b15e023_0_5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3" name="Shape 5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4" name="Google Shape;5204;g1d87ece5d2d_0_8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5" name="Google Shape;5205;g1d87ece5d2d_0_8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9" name="Shape 5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0" name="Google Shape;5210;g1cb17ff88f8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1" name="Google Shape;5211;g1cb17ff88f8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None/>
              <a:defRPr sz="2800">
                <a:solidFill>
                  <a:srgbClr val="0000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●"/>
              <a:defRPr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200"/>
              <a:buFont typeface="Helvetica Neue"/>
              <a:buChar char="○"/>
              <a:defRPr sz="22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200"/>
              <a:buFont typeface="Helvetica Neue"/>
              <a:buChar char="■"/>
              <a:defRPr sz="2200">
                <a:solidFill>
                  <a:srgbClr val="98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683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Helvetica Neue"/>
              <a:buChar char="●"/>
              <a:defRPr sz="2200">
                <a:solidFill>
                  <a:srgbClr val="B45F0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○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■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●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○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■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Relationship Id="rId4" Type="http://schemas.openxmlformats.org/officeDocument/2006/relationships/image" Target="../media/image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jpg"/><Relationship Id="rId4" Type="http://schemas.openxmlformats.org/officeDocument/2006/relationships/image" Target="../media/image1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jpg"/><Relationship Id="rId4" Type="http://schemas.openxmlformats.org/officeDocument/2006/relationships/image" Target="../media/image2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jpg"/><Relationship Id="rId4" Type="http://schemas.openxmlformats.org/officeDocument/2006/relationships/image" Target="../media/image2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en.wikipedia.org/wiki/Vanishing_gradient_problem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6.jpg"/><Relationship Id="rId4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darpa.mil/work-with-us/heilmeier-catechism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jpg"/><Relationship Id="rId4" Type="http://schemas.openxmlformats.org/officeDocument/2006/relationships/image" Target="../media/image21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jpg"/><Relationship Id="rId4" Type="http://schemas.openxmlformats.org/officeDocument/2006/relationships/image" Target="../media/image30.png"/><Relationship Id="rId5" Type="http://schemas.openxmlformats.org/officeDocument/2006/relationships/image" Target="../media/image2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en.wikipedia.org/wiki/Vanishing_gradient_problem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direct.mit.edu/neco/article-abstract/9/8/1735/6109/Long-Short-Term-Memory?redirectedFrom=fulltext" TargetMode="External"/><Relationship Id="rId4" Type="http://schemas.openxmlformats.org/officeDocument/2006/relationships/image" Target="../media/image28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direct.mit.edu/neco/article-abstract/9/8/1735/6109/Long-Short-Term-Memory?redirectedFrom=fulltext" TargetMode="External"/><Relationship Id="rId4" Type="http://schemas.openxmlformats.org/officeDocument/2006/relationships/image" Target="../media/image28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5.jpg"/><Relationship Id="rId4" Type="http://schemas.openxmlformats.org/officeDocument/2006/relationships/image" Target="../media/image2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5.jpg"/><Relationship Id="rId4" Type="http://schemas.openxmlformats.org/officeDocument/2006/relationships/image" Target="../media/image28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5.jpg"/><Relationship Id="rId4" Type="http://schemas.openxmlformats.org/officeDocument/2006/relationships/image" Target="../media/image28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4.jpg"/><Relationship Id="rId4" Type="http://schemas.openxmlformats.org/officeDocument/2006/relationships/image" Target="../media/image28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5.jpg"/><Relationship Id="rId4" Type="http://schemas.openxmlformats.org/officeDocument/2006/relationships/image" Target="../media/image28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5.jpg"/><Relationship Id="rId4" Type="http://schemas.openxmlformats.org/officeDocument/2006/relationships/image" Target="../media/image28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5.jpg"/><Relationship Id="rId4" Type="http://schemas.openxmlformats.org/officeDocument/2006/relationships/image" Target="../media/image28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2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7.png"/><Relationship Id="rId4" Type="http://schemas.openxmlformats.org/officeDocument/2006/relationships/image" Target="../media/image31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2.jpg"/><Relationship Id="rId4" Type="http://schemas.openxmlformats.org/officeDocument/2006/relationships/image" Target="../media/image29.png"/><Relationship Id="rId5" Type="http://schemas.openxmlformats.org/officeDocument/2006/relationships/image" Target="../media/image31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9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9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9.jpg"/><Relationship Id="rId4" Type="http://schemas.openxmlformats.org/officeDocument/2006/relationships/image" Target="../media/image40.jpg"/><Relationship Id="rId5" Type="http://schemas.openxmlformats.org/officeDocument/2006/relationships/image" Target="../media/image3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hyperlink" Target="http://proceedings.mlr.press/v37/xuc15.pdf" TargetMode="Externa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CSCI 566: Deep Learning and Its Applications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Jesse Thomason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3519925"/>
            <a:ext cx="8520600" cy="11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Lecture 5: Recurrent Neural Networks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/>
              <a:t>Activation Functions</a:t>
            </a:r>
            <a:endParaRPr sz="2500"/>
          </a:p>
        </p:txBody>
      </p:sp>
      <p:pic>
        <p:nvPicPr>
          <p:cNvPr id="238" name="Google Shape;238;p22"/>
          <p:cNvPicPr preferRelativeResize="0"/>
          <p:nvPr/>
        </p:nvPicPr>
        <p:blipFill rotWithShape="1">
          <a:blip r:embed="rId3">
            <a:alphaModFix/>
          </a:blip>
          <a:srcRect b="66316" l="0" r="56721" t="0"/>
          <a:stretch/>
        </p:blipFill>
        <p:spPr>
          <a:xfrm>
            <a:off x="517988" y="3579275"/>
            <a:ext cx="3832076" cy="13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2"/>
          <p:cNvPicPr preferRelativeResize="0"/>
          <p:nvPr/>
        </p:nvPicPr>
        <p:blipFill rotWithShape="1">
          <a:blip r:embed="rId3">
            <a:alphaModFix/>
          </a:blip>
          <a:srcRect b="32487" l="0" r="56721" t="33828"/>
          <a:stretch/>
        </p:blipFill>
        <p:spPr>
          <a:xfrm>
            <a:off x="4747513" y="3579275"/>
            <a:ext cx="3832076" cy="13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2"/>
          <p:cNvPicPr preferRelativeResize="0"/>
          <p:nvPr/>
        </p:nvPicPr>
        <p:blipFill rotWithShape="1">
          <a:blip r:embed="rId3">
            <a:alphaModFix/>
          </a:blip>
          <a:srcRect b="0" l="-528" r="57249" t="66316"/>
          <a:stretch/>
        </p:blipFill>
        <p:spPr>
          <a:xfrm>
            <a:off x="463163" y="1850375"/>
            <a:ext cx="3832076" cy="13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2"/>
          <p:cNvPicPr preferRelativeResize="0"/>
          <p:nvPr/>
        </p:nvPicPr>
        <p:blipFill rotWithShape="1">
          <a:blip r:embed="rId3">
            <a:alphaModFix/>
          </a:blip>
          <a:srcRect b="67320" l="54225" r="0" t="-1003"/>
          <a:stretch/>
        </p:blipFill>
        <p:spPr>
          <a:xfrm>
            <a:off x="4692688" y="1850375"/>
            <a:ext cx="4053174" cy="13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5800" y="246050"/>
            <a:ext cx="1984669" cy="126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3"/>
          <p:cNvSpPr/>
          <p:nvPr/>
        </p:nvSpPr>
        <p:spPr>
          <a:xfrm>
            <a:off x="-250200" y="-49075"/>
            <a:ext cx="9451200" cy="5508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3"/>
          <p:cNvSpPr/>
          <p:nvPr/>
        </p:nvSpPr>
        <p:spPr>
          <a:xfrm>
            <a:off x="1063475" y="759625"/>
            <a:ext cx="7815000" cy="4577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3"/>
          <p:cNvSpPr/>
          <p:nvPr/>
        </p:nvSpPr>
        <p:spPr>
          <a:xfrm>
            <a:off x="3836100" y="237375"/>
            <a:ext cx="4719300" cy="4906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3"/>
          <p:cNvSpPr/>
          <p:nvPr/>
        </p:nvSpPr>
        <p:spPr>
          <a:xfrm>
            <a:off x="123450" y="2620700"/>
            <a:ext cx="3921600" cy="252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3"/>
          <p:cNvSpPr/>
          <p:nvPr/>
        </p:nvSpPr>
        <p:spPr>
          <a:xfrm>
            <a:off x="4405825" y="2463950"/>
            <a:ext cx="3665100" cy="2679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3"/>
          <p:cNvSpPr/>
          <p:nvPr/>
        </p:nvSpPr>
        <p:spPr>
          <a:xfrm>
            <a:off x="4738175" y="3597800"/>
            <a:ext cx="2848500" cy="1545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3"/>
          <p:cNvSpPr txBox="1"/>
          <p:nvPr>
            <p:ph idx="1" type="body"/>
          </p:nvPr>
        </p:nvSpPr>
        <p:spPr>
          <a:xfrm>
            <a:off x="413650" y="1367800"/>
            <a:ext cx="1188600" cy="792300"/>
          </a:xfrm>
          <a:prstGeom prst="rect">
            <a:avLst/>
          </a:prstGeom>
          <a:solidFill>
            <a:srgbClr val="000000">
              <a:alpha val="17260"/>
            </a:srgbClr>
          </a:solidFill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f: X → Y;</a:t>
            </a:r>
            <a:endParaRPr sz="200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f(x)=y</a:t>
            </a:r>
            <a:endParaRPr sz="2000"/>
          </a:p>
        </p:txBody>
      </p:sp>
      <p:sp>
        <p:nvSpPr>
          <p:cNvPr id="254" name="Google Shape;254;p23"/>
          <p:cNvSpPr txBox="1"/>
          <p:nvPr>
            <p:ph idx="1" type="body"/>
          </p:nvPr>
        </p:nvSpPr>
        <p:spPr>
          <a:xfrm>
            <a:off x="1885800" y="1519250"/>
            <a:ext cx="1950300" cy="792300"/>
          </a:xfrm>
          <a:prstGeom prst="rect">
            <a:avLst/>
          </a:prstGeom>
          <a:solidFill>
            <a:srgbClr val="000000">
              <a:alpha val="17260"/>
            </a:srgbClr>
          </a:solidFill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f: ɸ</a:t>
            </a:r>
            <a:r>
              <a:rPr baseline="-25000" lang="en" sz="2000"/>
              <a:t>x</a:t>
            </a:r>
            <a:r>
              <a:rPr lang="en" sz="2000"/>
              <a:t>(X) → ɸ</a:t>
            </a:r>
            <a:r>
              <a:rPr baseline="-25000" lang="en" sz="2000"/>
              <a:t>y</a:t>
            </a:r>
            <a:r>
              <a:rPr lang="en" sz="2000"/>
              <a:t>(Y);</a:t>
            </a:r>
            <a:endParaRPr sz="200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f(</a:t>
            </a:r>
            <a:r>
              <a:rPr b="1" lang="en" sz="2000"/>
              <a:t>x</a:t>
            </a:r>
            <a:r>
              <a:rPr lang="en" sz="2000"/>
              <a:t>)=</a:t>
            </a:r>
            <a:r>
              <a:rPr b="1" lang="en" sz="2000"/>
              <a:t>y</a:t>
            </a:r>
            <a:endParaRPr b="1" sz="2000"/>
          </a:p>
        </p:txBody>
      </p:sp>
      <p:sp>
        <p:nvSpPr>
          <p:cNvPr id="255" name="Google Shape;255;p23"/>
          <p:cNvSpPr txBox="1"/>
          <p:nvPr>
            <p:ph idx="1" type="body"/>
          </p:nvPr>
        </p:nvSpPr>
        <p:spPr>
          <a:xfrm>
            <a:off x="4991300" y="1414100"/>
            <a:ext cx="2654100" cy="1002600"/>
          </a:xfrm>
          <a:prstGeom prst="rect">
            <a:avLst/>
          </a:prstGeom>
          <a:solidFill>
            <a:srgbClr val="000000">
              <a:alpha val="1726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f: ɸ</a:t>
            </a:r>
            <a:r>
              <a:rPr baseline="-25000" lang="en" sz="2000"/>
              <a:t>x</a:t>
            </a:r>
            <a:r>
              <a:rPr lang="en" sz="2000"/>
              <a:t>(X) ✕ </a:t>
            </a:r>
            <a:r>
              <a:rPr lang="en"/>
              <a:t>Θ</a:t>
            </a:r>
            <a:r>
              <a:rPr lang="en" sz="2000"/>
              <a:t> → ɸ</a:t>
            </a:r>
            <a:r>
              <a:rPr baseline="-25000" lang="en" sz="2000"/>
              <a:t>y</a:t>
            </a:r>
            <a:r>
              <a:rPr lang="en" sz="2000"/>
              <a:t>(Y);</a:t>
            </a:r>
            <a:endParaRPr sz="200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f(</a:t>
            </a:r>
            <a:r>
              <a:rPr b="1" lang="en" sz="2000"/>
              <a:t>x</a:t>
            </a:r>
            <a:r>
              <a:rPr lang="en" sz="2000"/>
              <a:t>;</a:t>
            </a:r>
            <a:r>
              <a:rPr lang="en"/>
              <a:t>θ)=</a:t>
            </a:r>
            <a:r>
              <a:rPr b="1" lang="en"/>
              <a:t>y</a:t>
            </a:r>
            <a:endParaRPr b="1" sz="2000"/>
          </a:p>
        </p:txBody>
      </p:sp>
      <p:sp>
        <p:nvSpPr>
          <p:cNvPr id="256" name="Google Shape;256;p23"/>
          <p:cNvSpPr txBox="1"/>
          <p:nvPr>
            <p:ph idx="1" type="body"/>
          </p:nvPr>
        </p:nvSpPr>
        <p:spPr>
          <a:xfrm>
            <a:off x="4609575" y="2892902"/>
            <a:ext cx="3271800" cy="723900"/>
          </a:xfrm>
          <a:prstGeom prst="rect">
            <a:avLst/>
          </a:prstGeom>
          <a:solidFill>
            <a:srgbClr val="000000">
              <a:alpha val="1726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θ</a:t>
            </a:r>
            <a:r>
              <a:rPr baseline="30000" lang="en"/>
              <a:t>*</a:t>
            </a:r>
            <a:r>
              <a:rPr lang="en"/>
              <a:t>=min</a:t>
            </a:r>
            <a:r>
              <a:rPr baseline="-25000" lang="en"/>
              <a:t>θ∈Θ</a:t>
            </a:r>
            <a:r>
              <a:rPr lang="en"/>
              <a:t>(Σ</a:t>
            </a:r>
            <a:r>
              <a:rPr baseline="-25000" lang="en"/>
              <a:t>(x,y)</a:t>
            </a:r>
            <a:r>
              <a:rPr lang="en"/>
              <a:t>L(f(</a:t>
            </a:r>
            <a:r>
              <a:rPr b="1" lang="en"/>
              <a:t>x</a:t>
            </a:r>
            <a:r>
              <a:rPr lang="en"/>
              <a:t>;θ), </a:t>
            </a:r>
            <a:r>
              <a:rPr b="1" lang="en"/>
              <a:t>y</a:t>
            </a:r>
            <a:r>
              <a:rPr lang="en"/>
              <a:t>)))</a:t>
            </a:r>
            <a:endParaRPr sz="2000"/>
          </a:p>
        </p:txBody>
      </p:sp>
      <p:sp>
        <p:nvSpPr>
          <p:cNvPr id="257" name="Google Shape;257;p23"/>
          <p:cNvSpPr txBox="1"/>
          <p:nvPr>
            <p:ph idx="1" type="body"/>
          </p:nvPr>
        </p:nvSpPr>
        <p:spPr>
          <a:xfrm>
            <a:off x="4510770" y="251330"/>
            <a:ext cx="3437700" cy="1002600"/>
          </a:xfrm>
          <a:prstGeom prst="rect">
            <a:avLst/>
          </a:prstGeom>
          <a:solidFill>
            <a:srgbClr val="000000">
              <a:alpha val="1726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f: X ✕ </a:t>
            </a:r>
            <a:r>
              <a:rPr lang="en"/>
              <a:t>Θ</a:t>
            </a:r>
            <a:r>
              <a:rPr lang="en" sz="2000"/>
              <a:t> → Y;</a:t>
            </a:r>
            <a:endParaRPr sz="200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f(x;</a:t>
            </a:r>
            <a:r>
              <a:rPr lang="en"/>
              <a:t>θ)=y; θ∈Θ for model M</a:t>
            </a:r>
            <a:endParaRPr sz="2000"/>
          </a:p>
        </p:txBody>
      </p:sp>
      <p:sp>
        <p:nvSpPr>
          <p:cNvPr id="258" name="Google Shape;258;p23"/>
          <p:cNvSpPr txBox="1"/>
          <p:nvPr>
            <p:ph idx="1" type="body"/>
          </p:nvPr>
        </p:nvSpPr>
        <p:spPr>
          <a:xfrm>
            <a:off x="4462675" y="4073400"/>
            <a:ext cx="3551400" cy="607200"/>
          </a:xfrm>
          <a:prstGeom prst="rect">
            <a:avLst/>
          </a:prstGeom>
          <a:solidFill>
            <a:srgbClr val="000000">
              <a:alpha val="1726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θ</a:t>
            </a:r>
            <a:r>
              <a:rPr baseline="30000" lang="en"/>
              <a:t>*</a:t>
            </a:r>
            <a:r>
              <a:rPr lang="en"/>
              <a:t>=min</a:t>
            </a:r>
            <a:r>
              <a:rPr baseline="-25000" lang="en"/>
              <a:t>θ∈Θ</a:t>
            </a:r>
            <a:r>
              <a:rPr lang="en"/>
              <a:t>(Σ</a:t>
            </a:r>
            <a:r>
              <a:rPr baseline="-25000" lang="en"/>
              <a:t>(x,y)∈D</a:t>
            </a:r>
            <a:r>
              <a:rPr lang="en"/>
              <a:t>L(f(</a:t>
            </a:r>
            <a:r>
              <a:rPr b="1" lang="en"/>
              <a:t>x</a:t>
            </a:r>
            <a:r>
              <a:rPr lang="en"/>
              <a:t>;θ), </a:t>
            </a:r>
            <a:r>
              <a:rPr b="1" lang="en"/>
              <a:t>y</a:t>
            </a:r>
            <a:r>
              <a:rPr lang="en"/>
              <a:t>)))</a:t>
            </a:r>
            <a:endParaRPr sz="2000"/>
          </a:p>
        </p:txBody>
      </p:sp>
      <p:sp>
        <p:nvSpPr>
          <p:cNvPr id="259" name="Google Shape;259;p23"/>
          <p:cNvSpPr txBox="1"/>
          <p:nvPr>
            <p:ph idx="1" type="body"/>
          </p:nvPr>
        </p:nvSpPr>
        <p:spPr>
          <a:xfrm>
            <a:off x="123450" y="2620700"/>
            <a:ext cx="3921600" cy="25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DL enables function approximation for </a:t>
            </a:r>
            <a:r>
              <a:rPr i="1" lang="en" sz="2000"/>
              <a:t>f</a:t>
            </a:r>
            <a:r>
              <a:rPr lang="en" sz="2000"/>
              <a:t> and is constrained by: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Data representation ɸ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Model architecture M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Loss function L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Optimization algorithm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Training data D</a:t>
            </a:r>
            <a:endParaRPr sz="2000"/>
          </a:p>
        </p:txBody>
      </p:sp>
      <p:sp>
        <p:nvSpPr>
          <p:cNvPr id="260" name="Google Shape;260;p23"/>
          <p:cNvSpPr/>
          <p:nvPr/>
        </p:nvSpPr>
        <p:spPr>
          <a:xfrm>
            <a:off x="578775" y="3848950"/>
            <a:ext cx="3333600" cy="3408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Topic Classification</a:t>
            </a:r>
            <a:endParaRPr/>
          </a:p>
        </p:txBody>
      </p:sp>
      <p:sp>
        <p:nvSpPr>
          <p:cNvPr id="266" name="Google Shape;266;p24"/>
          <p:cNvSpPr txBox="1"/>
          <p:nvPr>
            <p:ph idx="1" type="body"/>
          </p:nvPr>
        </p:nvSpPr>
        <p:spPr>
          <a:xfrm>
            <a:off x="4572000" y="2419350"/>
            <a:ext cx="4260300" cy="12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Output space </a:t>
            </a:r>
            <a:r>
              <a:rPr i="1" lang="en" sz="2000"/>
              <a:t>Y</a:t>
            </a:r>
            <a:r>
              <a:rPr lang="en" sz="2000"/>
              <a:t>?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Output </a:t>
            </a:r>
            <a:r>
              <a:rPr lang="en" sz="2000"/>
              <a:t>classes</a:t>
            </a:r>
            <a:r>
              <a:rPr lang="en" sz="2000"/>
              <a:t> </a:t>
            </a:r>
            <a:r>
              <a:rPr i="1" lang="en" sz="2000"/>
              <a:t>C</a:t>
            </a:r>
            <a:endParaRPr baseline="-25000" i="1"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i="1" lang="en" sz="2000"/>
              <a:t>X=C </a:t>
            </a:r>
            <a:endParaRPr sz="2000"/>
          </a:p>
        </p:txBody>
      </p:sp>
      <p:sp>
        <p:nvSpPr>
          <p:cNvPr id="267" name="Google Shape;267;p24"/>
          <p:cNvSpPr txBox="1"/>
          <p:nvPr>
            <p:ph idx="1" type="body"/>
          </p:nvPr>
        </p:nvSpPr>
        <p:spPr>
          <a:xfrm>
            <a:off x="311825" y="2419350"/>
            <a:ext cx="4260300" cy="12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Input space </a:t>
            </a:r>
            <a:r>
              <a:rPr i="1" lang="en" sz="2000"/>
              <a:t>X</a:t>
            </a:r>
            <a:r>
              <a:rPr lang="en" sz="2000"/>
              <a:t>?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Images at every </a:t>
            </a:r>
            <a:r>
              <a:rPr i="1" lang="en" sz="2000"/>
              <a:t>timestep</a:t>
            </a:r>
            <a:endParaRPr baseline="-25000"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ɸ</a:t>
            </a:r>
            <a:r>
              <a:rPr baseline="-25000" lang="en" sz="2000"/>
              <a:t>x</a:t>
            </a:r>
            <a:r>
              <a:rPr lang="en" sz="2000"/>
              <a:t>(X)</a:t>
            </a:r>
            <a:r>
              <a:rPr i="1" lang="en" sz="2000"/>
              <a:t>=</a:t>
            </a:r>
            <a:r>
              <a:rPr b="1" i="1" lang="en" sz="2000"/>
              <a:t>R</a:t>
            </a:r>
            <a:r>
              <a:rPr baseline="30000" i="1" lang="en" sz="2000"/>
              <a:t>T,W,H,3</a:t>
            </a:r>
            <a:endParaRPr i="1" sz="2000"/>
          </a:p>
        </p:txBody>
      </p:sp>
      <p:sp>
        <p:nvSpPr>
          <p:cNvPr id="268" name="Google Shape;268;p24"/>
          <p:cNvSpPr txBox="1"/>
          <p:nvPr>
            <p:ph idx="1" type="body"/>
          </p:nvPr>
        </p:nvSpPr>
        <p:spPr>
          <a:xfrm>
            <a:off x="311700" y="3548425"/>
            <a:ext cx="8520600" cy="15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Would a CNN make sense here?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3D CNN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Where would filters that span the time dimension fail?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if we processed every frame with a 2D CNN?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Would need some method to aggregate through time.</a:t>
            </a:r>
            <a:endParaRPr sz="2000"/>
          </a:p>
        </p:txBody>
      </p:sp>
      <p:pic>
        <p:nvPicPr>
          <p:cNvPr id="269" name="Google Shape;269;p24"/>
          <p:cNvPicPr preferRelativeResize="0"/>
          <p:nvPr/>
        </p:nvPicPr>
        <p:blipFill rotWithShape="1">
          <a:blip r:embed="rId3">
            <a:alphaModFix/>
          </a:blip>
          <a:srcRect b="52606" l="0" r="0" t="0"/>
          <a:stretch/>
        </p:blipFill>
        <p:spPr>
          <a:xfrm>
            <a:off x="548138" y="969725"/>
            <a:ext cx="6667500" cy="152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4"/>
          <p:cNvSpPr txBox="1"/>
          <p:nvPr>
            <p:ph idx="1" type="body"/>
          </p:nvPr>
        </p:nvSpPr>
        <p:spPr>
          <a:xfrm>
            <a:off x="7610063" y="1500725"/>
            <a:ext cx="9858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Sports</a:t>
            </a:r>
            <a:endParaRPr sz="2000"/>
          </a:p>
        </p:txBody>
      </p:sp>
      <p:cxnSp>
        <p:nvCxnSpPr>
          <p:cNvPr id="271" name="Google Shape;271;p24"/>
          <p:cNvCxnSpPr>
            <a:stCxn id="269" idx="3"/>
            <a:endCxn id="270" idx="1"/>
          </p:cNvCxnSpPr>
          <p:nvPr/>
        </p:nvCxnSpPr>
        <p:spPr>
          <a:xfrm>
            <a:off x="7215638" y="1732625"/>
            <a:ext cx="394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Classification</a:t>
            </a:r>
            <a:endParaRPr/>
          </a:p>
        </p:txBody>
      </p:sp>
      <p:pic>
        <p:nvPicPr>
          <p:cNvPr id="277" name="Google Shape;277;p25"/>
          <p:cNvPicPr preferRelativeResize="0"/>
          <p:nvPr/>
        </p:nvPicPr>
        <p:blipFill rotWithShape="1">
          <a:blip r:embed="rId3">
            <a:alphaModFix/>
          </a:blip>
          <a:srcRect b="53081" l="0" r="0" t="25499"/>
          <a:stretch/>
        </p:blipFill>
        <p:spPr>
          <a:xfrm>
            <a:off x="917050" y="1013650"/>
            <a:ext cx="6858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5"/>
          <p:cNvSpPr txBox="1"/>
          <p:nvPr>
            <p:ph idx="1" type="body"/>
          </p:nvPr>
        </p:nvSpPr>
        <p:spPr>
          <a:xfrm>
            <a:off x="311825" y="1809750"/>
            <a:ext cx="42603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Input space </a:t>
            </a:r>
            <a:r>
              <a:rPr i="1" lang="en" sz="2000"/>
              <a:t>X</a:t>
            </a:r>
            <a:r>
              <a:rPr lang="en" sz="2000"/>
              <a:t>?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Review </a:t>
            </a:r>
            <a:r>
              <a:rPr i="1" lang="en" sz="2000"/>
              <a:t>tokens</a:t>
            </a:r>
            <a:r>
              <a:rPr lang="en" sz="2000"/>
              <a:t> </a:t>
            </a:r>
            <a:r>
              <a:rPr i="1" lang="en" sz="2000"/>
              <a:t>T</a:t>
            </a:r>
            <a:endParaRPr baseline="-25000" i="1"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i="1" lang="en" sz="2000"/>
              <a:t>X=T</a:t>
            </a:r>
            <a:r>
              <a:rPr baseline="30000" i="1" lang="en" sz="2000"/>
              <a:t>N</a:t>
            </a:r>
            <a:r>
              <a:rPr i="1" lang="en" sz="2000"/>
              <a:t> </a:t>
            </a:r>
            <a:r>
              <a:rPr lang="en" sz="2000"/>
              <a:t>for max length </a:t>
            </a:r>
            <a:r>
              <a:rPr i="1" lang="en" sz="2000"/>
              <a:t>N</a:t>
            </a:r>
            <a:endParaRPr sz="2000"/>
          </a:p>
        </p:txBody>
      </p:sp>
      <p:sp>
        <p:nvSpPr>
          <p:cNvPr id="279" name="Google Shape;279;p25"/>
          <p:cNvSpPr txBox="1"/>
          <p:nvPr>
            <p:ph idx="1" type="body"/>
          </p:nvPr>
        </p:nvSpPr>
        <p:spPr>
          <a:xfrm>
            <a:off x="4572000" y="1809750"/>
            <a:ext cx="42603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Output space </a:t>
            </a:r>
            <a:r>
              <a:rPr i="1" lang="en" sz="2000"/>
              <a:t>Y</a:t>
            </a:r>
            <a:r>
              <a:rPr lang="en" sz="2000"/>
              <a:t>?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Possible sentiments </a:t>
            </a:r>
            <a:r>
              <a:rPr i="1" lang="en" sz="2000"/>
              <a:t>S</a:t>
            </a:r>
            <a:endParaRPr i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i="1" lang="en" sz="2000"/>
              <a:t>Y=S</a:t>
            </a:r>
            <a:endParaRPr sz="2000"/>
          </a:p>
        </p:txBody>
      </p:sp>
      <p:sp>
        <p:nvSpPr>
          <p:cNvPr id="280" name="Google Shape;280;p25"/>
          <p:cNvSpPr txBox="1"/>
          <p:nvPr>
            <p:ph idx="1" type="body"/>
          </p:nvPr>
        </p:nvSpPr>
        <p:spPr>
          <a:xfrm>
            <a:off x="311700" y="2885875"/>
            <a:ext cx="8520600" cy="20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Classification via a multi-layer perceptron: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Represent </a:t>
            </a:r>
            <a:r>
              <a:rPr b="1" lang="en" sz="2000"/>
              <a:t>x</a:t>
            </a:r>
            <a:r>
              <a:rPr lang="en" sz="2000"/>
              <a:t> as a multi-hot “bag of words” vector that tells us which words are in the review and which aren’t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Weaknesses of an MLP model?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No ordering information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“cold ice cream and warm pizza”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“warm ice cream and cold pizza”</a:t>
            </a:r>
            <a:endParaRPr sz="2000"/>
          </a:p>
        </p:txBody>
      </p:sp>
      <p:sp>
        <p:nvSpPr>
          <p:cNvPr id="281" name="Google Shape;281;p25"/>
          <p:cNvSpPr/>
          <p:nvPr/>
        </p:nvSpPr>
        <p:spPr>
          <a:xfrm>
            <a:off x="5857950" y="1366350"/>
            <a:ext cx="1688400" cy="4578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Classification</a:t>
            </a:r>
            <a:endParaRPr/>
          </a:p>
        </p:txBody>
      </p:sp>
      <p:pic>
        <p:nvPicPr>
          <p:cNvPr id="287" name="Google Shape;287;p26"/>
          <p:cNvPicPr preferRelativeResize="0"/>
          <p:nvPr/>
        </p:nvPicPr>
        <p:blipFill rotWithShape="1">
          <a:blip r:embed="rId3">
            <a:alphaModFix/>
          </a:blip>
          <a:srcRect b="53081" l="0" r="0" t="25499"/>
          <a:stretch/>
        </p:blipFill>
        <p:spPr>
          <a:xfrm>
            <a:off x="917050" y="1013650"/>
            <a:ext cx="6858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6"/>
          <p:cNvSpPr txBox="1"/>
          <p:nvPr>
            <p:ph idx="1" type="body"/>
          </p:nvPr>
        </p:nvSpPr>
        <p:spPr>
          <a:xfrm>
            <a:off x="311825" y="1809750"/>
            <a:ext cx="42603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Input space </a:t>
            </a:r>
            <a:r>
              <a:rPr i="1" lang="en" sz="2000"/>
              <a:t>X</a:t>
            </a:r>
            <a:r>
              <a:rPr lang="en" sz="2000"/>
              <a:t>?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Review </a:t>
            </a:r>
            <a:r>
              <a:rPr i="1" lang="en" sz="2000"/>
              <a:t>tokens</a:t>
            </a:r>
            <a:r>
              <a:rPr lang="en" sz="2000"/>
              <a:t> </a:t>
            </a:r>
            <a:r>
              <a:rPr i="1" lang="en" sz="2000"/>
              <a:t>T</a:t>
            </a:r>
            <a:endParaRPr baseline="-25000" i="1"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i="1" lang="en" sz="2000"/>
              <a:t>X=T</a:t>
            </a:r>
            <a:r>
              <a:rPr baseline="30000" i="1" lang="en" sz="2000"/>
              <a:t>N</a:t>
            </a:r>
            <a:r>
              <a:rPr i="1" lang="en" sz="2000"/>
              <a:t> </a:t>
            </a:r>
            <a:r>
              <a:rPr lang="en" sz="2000"/>
              <a:t>for max length </a:t>
            </a:r>
            <a:r>
              <a:rPr i="1" lang="en" sz="2000"/>
              <a:t>N</a:t>
            </a:r>
            <a:endParaRPr sz="2000"/>
          </a:p>
        </p:txBody>
      </p:sp>
      <p:sp>
        <p:nvSpPr>
          <p:cNvPr id="289" name="Google Shape;289;p26"/>
          <p:cNvSpPr txBox="1"/>
          <p:nvPr>
            <p:ph idx="1" type="body"/>
          </p:nvPr>
        </p:nvSpPr>
        <p:spPr>
          <a:xfrm>
            <a:off x="4572000" y="1809750"/>
            <a:ext cx="42603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Output space </a:t>
            </a:r>
            <a:r>
              <a:rPr i="1" lang="en" sz="2000"/>
              <a:t>Y</a:t>
            </a:r>
            <a:r>
              <a:rPr lang="en" sz="2000"/>
              <a:t>?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Possible sentiments </a:t>
            </a:r>
            <a:r>
              <a:rPr i="1" lang="en" sz="2000"/>
              <a:t>S</a:t>
            </a:r>
            <a:endParaRPr i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i="1" lang="en" sz="2000"/>
              <a:t>Y=S</a:t>
            </a:r>
            <a:endParaRPr sz="2000"/>
          </a:p>
        </p:txBody>
      </p:sp>
      <p:sp>
        <p:nvSpPr>
          <p:cNvPr id="290" name="Google Shape;290;p26"/>
          <p:cNvSpPr txBox="1"/>
          <p:nvPr>
            <p:ph idx="1" type="body"/>
          </p:nvPr>
        </p:nvSpPr>
        <p:spPr>
          <a:xfrm>
            <a:off x="311700" y="2885875"/>
            <a:ext cx="85206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Classification via a CNN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Represent </a:t>
            </a:r>
            <a:r>
              <a:rPr b="1" lang="en" sz="2000"/>
              <a:t>x</a:t>
            </a:r>
            <a:r>
              <a:rPr lang="en" sz="2000"/>
              <a:t> as a sequence of token embedding vectors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Filters can combine words close together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Weaknesses?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Words may have long-range dependencies that are hard to see with CNNs that favor neighborhood information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E.g., Main verb of “The horse raced past the barn fell”?</a:t>
            </a:r>
            <a:endParaRPr sz="2000"/>
          </a:p>
        </p:txBody>
      </p:sp>
      <p:sp>
        <p:nvSpPr>
          <p:cNvPr id="291" name="Google Shape;291;p26"/>
          <p:cNvSpPr/>
          <p:nvPr/>
        </p:nvSpPr>
        <p:spPr>
          <a:xfrm>
            <a:off x="5857950" y="1366350"/>
            <a:ext cx="1688400" cy="4578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Translation</a:t>
            </a:r>
            <a:endParaRPr/>
          </a:p>
        </p:txBody>
      </p:sp>
      <p:grpSp>
        <p:nvGrpSpPr>
          <p:cNvPr id="297" name="Google Shape;297;p27"/>
          <p:cNvGrpSpPr/>
          <p:nvPr/>
        </p:nvGrpSpPr>
        <p:grpSpPr>
          <a:xfrm>
            <a:off x="1471394" y="1017727"/>
            <a:ext cx="6201202" cy="1252284"/>
            <a:chOff x="596900" y="1441450"/>
            <a:chExt cx="11760293" cy="2374899"/>
          </a:xfrm>
        </p:grpSpPr>
        <p:pic>
          <p:nvPicPr>
            <p:cNvPr id="298" name="Google Shape;298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13362" y="1441450"/>
              <a:ext cx="5843831" cy="2311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Google Shape;299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6900" y="1999009"/>
              <a:ext cx="5920482" cy="18173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0" name="Google Shape;300;p27"/>
          <p:cNvSpPr txBox="1"/>
          <p:nvPr>
            <p:ph idx="1" type="body"/>
          </p:nvPr>
        </p:nvSpPr>
        <p:spPr>
          <a:xfrm>
            <a:off x="4572000" y="2419350"/>
            <a:ext cx="4260300" cy="12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Output</a:t>
            </a:r>
            <a:r>
              <a:rPr lang="en" sz="2000"/>
              <a:t> space </a:t>
            </a:r>
            <a:r>
              <a:rPr i="1" lang="en" sz="2000"/>
              <a:t>Y</a:t>
            </a:r>
            <a:r>
              <a:rPr lang="en" sz="2000"/>
              <a:t>?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Output </a:t>
            </a:r>
            <a:r>
              <a:rPr i="1" lang="en" sz="2000"/>
              <a:t>tokens</a:t>
            </a:r>
            <a:r>
              <a:rPr lang="en" sz="2000"/>
              <a:t> </a:t>
            </a:r>
            <a:r>
              <a:rPr i="1" lang="en" sz="2000"/>
              <a:t>V</a:t>
            </a:r>
            <a:endParaRPr baseline="-25000" i="1"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i="1" lang="en" sz="2000"/>
              <a:t>X=V</a:t>
            </a:r>
            <a:r>
              <a:rPr baseline="30000" i="1" lang="en" sz="2000"/>
              <a:t>N</a:t>
            </a:r>
            <a:r>
              <a:rPr i="1" lang="en" sz="2000"/>
              <a:t> </a:t>
            </a:r>
            <a:r>
              <a:rPr lang="en" sz="2000"/>
              <a:t>for max length </a:t>
            </a:r>
            <a:r>
              <a:rPr i="1" lang="en" sz="2000"/>
              <a:t>M</a:t>
            </a:r>
            <a:endParaRPr sz="2000"/>
          </a:p>
        </p:txBody>
      </p:sp>
      <p:sp>
        <p:nvSpPr>
          <p:cNvPr id="301" name="Google Shape;301;p27"/>
          <p:cNvSpPr txBox="1"/>
          <p:nvPr>
            <p:ph idx="1" type="body"/>
          </p:nvPr>
        </p:nvSpPr>
        <p:spPr>
          <a:xfrm>
            <a:off x="311825" y="2419350"/>
            <a:ext cx="4260300" cy="12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Input space </a:t>
            </a:r>
            <a:r>
              <a:rPr i="1" lang="en" sz="2000"/>
              <a:t>X</a:t>
            </a:r>
            <a:r>
              <a:rPr lang="en" sz="2000"/>
              <a:t>?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Input </a:t>
            </a:r>
            <a:r>
              <a:rPr i="1" lang="en" sz="2000"/>
              <a:t>tokens</a:t>
            </a:r>
            <a:r>
              <a:rPr lang="en" sz="2000"/>
              <a:t> </a:t>
            </a:r>
            <a:r>
              <a:rPr i="1" lang="en" sz="2000"/>
              <a:t>T</a:t>
            </a:r>
            <a:endParaRPr baseline="-25000" i="1"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i="1" lang="en" sz="2000"/>
              <a:t>X=T</a:t>
            </a:r>
            <a:r>
              <a:rPr baseline="30000" i="1" lang="en" sz="2000"/>
              <a:t>N</a:t>
            </a:r>
            <a:r>
              <a:rPr i="1" lang="en" sz="2000"/>
              <a:t> </a:t>
            </a:r>
            <a:r>
              <a:rPr lang="en" sz="2000"/>
              <a:t>for max length </a:t>
            </a:r>
            <a:r>
              <a:rPr i="1" lang="en" sz="2000"/>
              <a:t>N</a:t>
            </a:r>
            <a:endParaRPr sz="2000"/>
          </a:p>
        </p:txBody>
      </p:sp>
      <p:sp>
        <p:nvSpPr>
          <p:cNvPr id="302" name="Google Shape;302;p27"/>
          <p:cNvSpPr txBox="1"/>
          <p:nvPr>
            <p:ph idx="1" type="body"/>
          </p:nvPr>
        </p:nvSpPr>
        <p:spPr>
          <a:xfrm>
            <a:off x="311700" y="3548425"/>
            <a:ext cx="8520600" cy="15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Would an MLP even make sense here?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What would our output classification be?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Would a CNN even make sense here?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What might the output architecture look like?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Probably we need an entirely different approach!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of Sequence-to-Sequence Problems</a:t>
            </a:r>
            <a:endParaRPr/>
          </a:p>
        </p:txBody>
      </p:sp>
      <p:sp>
        <p:nvSpPr>
          <p:cNvPr id="308" name="Google Shape;308;p28"/>
          <p:cNvSpPr txBox="1"/>
          <p:nvPr>
            <p:ph idx="1" type="body"/>
          </p:nvPr>
        </p:nvSpPr>
        <p:spPr>
          <a:xfrm>
            <a:off x="311700" y="1152475"/>
            <a:ext cx="8520600" cy="15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One-to-one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One </a:t>
            </a:r>
            <a:r>
              <a:rPr lang="en"/>
              <a:t>input produces one output</a:t>
            </a:r>
            <a:endParaRPr/>
          </a:p>
          <a:p>
            <a:pPr indent="-368300" lvl="2" marL="1371600" rtl="0" algn="l"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"/>
              <a:t>Image classification</a:t>
            </a:r>
            <a:endParaRPr/>
          </a:p>
        </p:txBody>
      </p:sp>
      <p:pic>
        <p:nvPicPr>
          <p:cNvPr id="309" name="Google Shape;30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8034" y="2860251"/>
            <a:ext cx="1818850" cy="113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8"/>
          <p:cNvSpPr txBox="1"/>
          <p:nvPr>
            <p:ph idx="1" type="body"/>
          </p:nvPr>
        </p:nvSpPr>
        <p:spPr>
          <a:xfrm>
            <a:off x="3562550" y="3196838"/>
            <a:ext cx="9858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Person</a:t>
            </a:r>
            <a:endParaRPr sz="2000"/>
          </a:p>
        </p:txBody>
      </p:sp>
      <p:cxnSp>
        <p:nvCxnSpPr>
          <p:cNvPr id="311" name="Google Shape;311;p28"/>
          <p:cNvCxnSpPr>
            <a:stCxn id="309" idx="3"/>
            <a:endCxn id="310" idx="1"/>
          </p:cNvCxnSpPr>
          <p:nvPr/>
        </p:nvCxnSpPr>
        <p:spPr>
          <a:xfrm>
            <a:off x="2756884" y="3428739"/>
            <a:ext cx="805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12" name="Google Shape;312;p28"/>
          <p:cNvGrpSpPr/>
          <p:nvPr/>
        </p:nvGrpSpPr>
        <p:grpSpPr>
          <a:xfrm>
            <a:off x="7646300" y="1288701"/>
            <a:ext cx="394800" cy="3530100"/>
            <a:chOff x="7646300" y="1288701"/>
            <a:chExt cx="394800" cy="3530100"/>
          </a:xfrm>
        </p:grpSpPr>
        <p:sp>
          <p:nvSpPr>
            <p:cNvPr id="313" name="Google Shape;313;p28"/>
            <p:cNvSpPr txBox="1"/>
            <p:nvPr/>
          </p:nvSpPr>
          <p:spPr>
            <a:xfrm>
              <a:off x="7646300" y="4137200"/>
              <a:ext cx="394800" cy="681600"/>
            </a:xfrm>
            <a:prstGeom prst="rect">
              <a:avLst/>
            </a:prstGeom>
            <a:solidFill>
              <a:srgbClr val="EC5C57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27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endParaRPr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4" name="Google Shape;314;p28"/>
            <p:cNvSpPr txBox="1"/>
            <p:nvPr/>
          </p:nvSpPr>
          <p:spPr>
            <a:xfrm>
              <a:off x="7646300" y="1288701"/>
              <a:ext cx="394800" cy="681600"/>
            </a:xfrm>
            <a:prstGeom prst="rect">
              <a:avLst/>
            </a:prstGeom>
            <a:solidFill>
              <a:srgbClr val="51A8F9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27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y</a:t>
              </a:r>
              <a:endParaRPr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5" name="Google Shape;315;p28"/>
            <p:cNvSpPr/>
            <p:nvPr/>
          </p:nvSpPr>
          <p:spPr>
            <a:xfrm>
              <a:off x="7813599" y="3566429"/>
              <a:ext cx="60007" cy="510064"/>
            </a:xfrm>
            <a:custGeom>
              <a:rect b="b" l="l" r="r" t="t"/>
              <a:pathLst>
                <a:path extrusionOk="0" h="647700" w="76200">
                  <a:moveTo>
                    <a:pt x="25400" y="76199"/>
                  </a:moveTo>
                  <a:lnTo>
                    <a:pt x="25400" y="647700"/>
                  </a:lnTo>
                  <a:lnTo>
                    <a:pt x="50800" y="647700"/>
                  </a:lnTo>
                  <a:lnTo>
                    <a:pt x="50800" y="76199"/>
                  </a:lnTo>
                  <a:lnTo>
                    <a:pt x="25400" y="76199"/>
                  </a:lnTo>
                  <a:close/>
                </a:path>
                <a:path extrusionOk="0" h="647700" w="76200">
                  <a:moveTo>
                    <a:pt x="69849" y="63498"/>
                  </a:moveTo>
                  <a:lnTo>
                    <a:pt x="50800" y="63498"/>
                  </a:lnTo>
                  <a:lnTo>
                    <a:pt x="50800" y="76199"/>
                  </a:lnTo>
                  <a:lnTo>
                    <a:pt x="76200" y="76200"/>
                  </a:lnTo>
                  <a:lnTo>
                    <a:pt x="69849" y="63498"/>
                  </a:lnTo>
                  <a:close/>
                </a:path>
                <a:path extrusionOk="0" h="647700" w="76200">
                  <a:moveTo>
                    <a:pt x="50800" y="63498"/>
                  </a:moveTo>
                  <a:lnTo>
                    <a:pt x="25400" y="63498"/>
                  </a:lnTo>
                  <a:lnTo>
                    <a:pt x="25400" y="76199"/>
                  </a:lnTo>
                  <a:lnTo>
                    <a:pt x="50800" y="76199"/>
                  </a:lnTo>
                  <a:lnTo>
                    <a:pt x="50800" y="63498"/>
                  </a:lnTo>
                  <a:close/>
                </a:path>
                <a:path extrusionOk="0" h="647700" w="76200">
                  <a:moveTo>
                    <a:pt x="38100" y="0"/>
                  </a:moveTo>
                  <a:lnTo>
                    <a:pt x="0" y="76198"/>
                  </a:lnTo>
                  <a:lnTo>
                    <a:pt x="25400" y="76199"/>
                  </a:lnTo>
                  <a:lnTo>
                    <a:pt x="25400" y="63498"/>
                  </a:lnTo>
                  <a:lnTo>
                    <a:pt x="69849" y="63498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6" name="Google Shape;316;p28"/>
            <p:cNvSpPr/>
            <p:nvPr/>
          </p:nvSpPr>
          <p:spPr>
            <a:xfrm>
              <a:off x="7813599" y="2142178"/>
              <a:ext cx="60007" cy="510064"/>
            </a:xfrm>
            <a:custGeom>
              <a:rect b="b" l="l" r="r" t="t"/>
              <a:pathLst>
                <a:path extrusionOk="0" h="647700" w="76200">
                  <a:moveTo>
                    <a:pt x="50800" y="63500"/>
                  </a:moveTo>
                  <a:lnTo>
                    <a:pt x="25400" y="63500"/>
                  </a:lnTo>
                  <a:lnTo>
                    <a:pt x="25400" y="647701"/>
                  </a:lnTo>
                  <a:lnTo>
                    <a:pt x="50800" y="647701"/>
                  </a:lnTo>
                  <a:lnTo>
                    <a:pt x="50800" y="63500"/>
                  </a:lnTo>
                  <a:close/>
                </a:path>
                <a:path extrusionOk="0" h="647700" w="76200">
                  <a:moveTo>
                    <a:pt x="38100" y="0"/>
                  </a:moveTo>
                  <a:lnTo>
                    <a:pt x="0" y="76200"/>
                  </a:lnTo>
                  <a:lnTo>
                    <a:pt x="25400" y="76200"/>
                  </a:lnTo>
                  <a:lnTo>
                    <a:pt x="2540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extrusionOk="0" h="647700" w="76200">
                  <a:moveTo>
                    <a:pt x="69850" y="63500"/>
                  </a:moveTo>
                  <a:lnTo>
                    <a:pt x="50800" y="63500"/>
                  </a:lnTo>
                  <a:lnTo>
                    <a:pt x="5080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7" name="Google Shape;317;p28"/>
            <p:cNvSpPr txBox="1"/>
            <p:nvPr/>
          </p:nvSpPr>
          <p:spPr>
            <a:xfrm>
              <a:off x="7646300" y="2712950"/>
              <a:ext cx="394800" cy="683100"/>
            </a:xfrm>
            <a:prstGeom prst="rect">
              <a:avLst/>
            </a:prstGeom>
            <a:solidFill>
              <a:srgbClr val="70BF4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9550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endParaRPr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of Sequence-to-Sequence Problems</a:t>
            </a:r>
            <a:endParaRPr/>
          </a:p>
        </p:txBody>
      </p:sp>
      <p:sp>
        <p:nvSpPr>
          <p:cNvPr id="323" name="Google Shape;323;p29"/>
          <p:cNvSpPr txBox="1"/>
          <p:nvPr>
            <p:ph idx="1" type="body"/>
          </p:nvPr>
        </p:nvSpPr>
        <p:spPr>
          <a:xfrm>
            <a:off x="311700" y="1152475"/>
            <a:ext cx="8520600" cy="15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One-to-many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One input produces a sequence of outputs</a:t>
            </a:r>
            <a:endParaRPr/>
          </a:p>
          <a:p>
            <a:pPr indent="-368300" lvl="2" marL="1371600" rtl="0" algn="l"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"/>
              <a:t>Image captioning</a:t>
            </a:r>
            <a:endParaRPr/>
          </a:p>
        </p:txBody>
      </p:sp>
      <p:grpSp>
        <p:nvGrpSpPr>
          <p:cNvPr id="324" name="Google Shape;324;p29"/>
          <p:cNvGrpSpPr/>
          <p:nvPr/>
        </p:nvGrpSpPr>
        <p:grpSpPr>
          <a:xfrm>
            <a:off x="849945" y="2571750"/>
            <a:ext cx="3786507" cy="2196325"/>
            <a:chOff x="849945" y="2571750"/>
            <a:chExt cx="3786507" cy="2196325"/>
          </a:xfrm>
        </p:grpSpPr>
        <p:pic>
          <p:nvPicPr>
            <p:cNvPr id="325" name="Google Shape;325;p29"/>
            <p:cNvPicPr preferRelativeResize="0"/>
            <p:nvPr/>
          </p:nvPicPr>
          <p:blipFill rotWithShape="1">
            <a:blip r:embed="rId3">
              <a:alphaModFix/>
            </a:blip>
            <a:srcRect b="0" l="0" r="62532" t="0"/>
            <a:stretch/>
          </p:blipFill>
          <p:spPr>
            <a:xfrm>
              <a:off x="849945" y="2571750"/>
              <a:ext cx="2049275" cy="2196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p29"/>
            <p:cNvPicPr preferRelativeResize="0"/>
            <p:nvPr/>
          </p:nvPicPr>
          <p:blipFill rotWithShape="1">
            <a:blip r:embed="rId3">
              <a:alphaModFix/>
            </a:blip>
            <a:srcRect b="0" l="68143" r="3" t="0"/>
            <a:stretch/>
          </p:blipFill>
          <p:spPr>
            <a:xfrm>
              <a:off x="2894226" y="2571750"/>
              <a:ext cx="1742226" cy="2196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7" name="Google Shape;327;p29"/>
          <p:cNvSpPr txBox="1"/>
          <p:nvPr/>
        </p:nvSpPr>
        <p:spPr>
          <a:xfrm>
            <a:off x="5383850" y="4328425"/>
            <a:ext cx="338100" cy="681600"/>
          </a:xfrm>
          <a:prstGeom prst="rect">
            <a:avLst/>
          </a:prstGeom>
          <a:solidFill>
            <a:srgbClr val="EC5C57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8" name="Google Shape;328;p29"/>
          <p:cNvSpPr txBox="1"/>
          <p:nvPr/>
        </p:nvSpPr>
        <p:spPr>
          <a:xfrm>
            <a:off x="5383850" y="2199575"/>
            <a:ext cx="338100" cy="681600"/>
          </a:xfrm>
          <a:prstGeom prst="rect">
            <a:avLst/>
          </a:prstGeom>
          <a:solidFill>
            <a:srgbClr val="51A8F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9" name="Google Shape;329;p29"/>
          <p:cNvSpPr txBox="1"/>
          <p:nvPr/>
        </p:nvSpPr>
        <p:spPr>
          <a:xfrm>
            <a:off x="5383850" y="3264000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30" name="Google Shape;330;p29"/>
          <p:cNvCxnSpPr>
            <a:stCxn id="327" idx="0"/>
            <a:endCxn id="329" idx="2"/>
          </p:cNvCxnSpPr>
          <p:nvPr/>
        </p:nvCxnSpPr>
        <p:spPr>
          <a:xfrm rot="10800000">
            <a:off x="5552900" y="3947125"/>
            <a:ext cx="0" cy="38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1" name="Google Shape;331;p29"/>
          <p:cNvCxnSpPr>
            <a:stCxn id="329" idx="0"/>
            <a:endCxn id="328" idx="2"/>
          </p:cNvCxnSpPr>
          <p:nvPr/>
        </p:nvCxnSpPr>
        <p:spPr>
          <a:xfrm rot="10800000">
            <a:off x="5552900" y="2881200"/>
            <a:ext cx="0" cy="38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2" name="Google Shape;332;p29"/>
          <p:cNvSpPr txBox="1"/>
          <p:nvPr/>
        </p:nvSpPr>
        <p:spPr>
          <a:xfrm>
            <a:off x="5917250" y="2199575"/>
            <a:ext cx="338100" cy="681600"/>
          </a:xfrm>
          <a:prstGeom prst="rect">
            <a:avLst/>
          </a:prstGeom>
          <a:solidFill>
            <a:srgbClr val="51A8F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3" name="Google Shape;333;p29"/>
          <p:cNvSpPr txBox="1"/>
          <p:nvPr/>
        </p:nvSpPr>
        <p:spPr>
          <a:xfrm>
            <a:off x="6450650" y="2199575"/>
            <a:ext cx="338100" cy="681600"/>
          </a:xfrm>
          <a:prstGeom prst="rect">
            <a:avLst/>
          </a:prstGeom>
          <a:solidFill>
            <a:srgbClr val="51A8F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4" name="Google Shape;334;p29"/>
          <p:cNvSpPr txBox="1"/>
          <p:nvPr/>
        </p:nvSpPr>
        <p:spPr>
          <a:xfrm>
            <a:off x="6984050" y="2199575"/>
            <a:ext cx="338100" cy="681600"/>
          </a:xfrm>
          <a:prstGeom prst="rect">
            <a:avLst/>
          </a:prstGeom>
          <a:solidFill>
            <a:srgbClr val="51A8F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5" name="Google Shape;335;p29"/>
          <p:cNvSpPr txBox="1"/>
          <p:nvPr/>
        </p:nvSpPr>
        <p:spPr>
          <a:xfrm>
            <a:off x="7517450" y="2199575"/>
            <a:ext cx="338100" cy="681600"/>
          </a:xfrm>
          <a:prstGeom prst="rect">
            <a:avLst/>
          </a:prstGeom>
          <a:solidFill>
            <a:srgbClr val="51A8F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6" name="Google Shape;336;p29"/>
          <p:cNvSpPr txBox="1"/>
          <p:nvPr/>
        </p:nvSpPr>
        <p:spPr>
          <a:xfrm>
            <a:off x="8584250" y="2199575"/>
            <a:ext cx="338100" cy="681600"/>
          </a:xfrm>
          <a:prstGeom prst="rect">
            <a:avLst/>
          </a:prstGeom>
          <a:solidFill>
            <a:srgbClr val="51A8F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37" name="Google Shape;337;p29"/>
          <p:cNvCxnSpPr/>
          <p:nvPr/>
        </p:nvCxnSpPr>
        <p:spPr>
          <a:xfrm>
            <a:off x="5721950" y="3607175"/>
            <a:ext cx="195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8" name="Google Shape;338;p29"/>
          <p:cNvCxnSpPr/>
          <p:nvPr/>
        </p:nvCxnSpPr>
        <p:spPr>
          <a:xfrm>
            <a:off x="6255350" y="3607175"/>
            <a:ext cx="195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9" name="Google Shape;339;p29"/>
          <p:cNvCxnSpPr/>
          <p:nvPr/>
        </p:nvCxnSpPr>
        <p:spPr>
          <a:xfrm>
            <a:off x="6788750" y="3607175"/>
            <a:ext cx="195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0" name="Google Shape;340;p29"/>
          <p:cNvCxnSpPr/>
          <p:nvPr/>
        </p:nvCxnSpPr>
        <p:spPr>
          <a:xfrm>
            <a:off x="7322150" y="3607175"/>
            <a:ext cx="195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1" name="Google Shape;341;p29"/>
          <p:cNvCxnSpPr/>
          <p:nvPr/>
        </p:nvCxnSpPr>
        <p:spPr>
          <a:xfrm>
            <a:off x="7855550" y="3607175"/>
            <a:ext cx="195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2" name="Google Shape;342;p29"/>
          <p:cNvCxnSpPr/>
          <p:nvPr/>
        </p:nvCxnSpPr>
        <p:spPr>
          <a:xfrm>
            <a:off x="8388950" y="3607175"/>
            <a:ext cx="195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29"/>
          <p:cNvSpPr txBox="1"/>
          <p:nvPr>
            <p:ph idx="1" type="body"/>
          </p:nvPr>
        </p:nvSpPr>
        <p:spPr>
          <a:xfrm>
            <a:off x="7890527" y="3325202"/>
            <a:ext cx="6480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…</a:t>
            </a:r>
            <a:endParaRPr sz="2000"/>
          </a:p>
        </p:txBody>
      </p:sp>
      <p:sp>
        <p:nvSpPr>
          <p:cNvPr id="344" name="Google Shape;344;p29"/>
          <p:cNvSpPr txBox="1"/>
          <p:nvPr/>
        </p:nvSpPr>
        <p:spPr>
          <a:xfrm>
            <a:off x="5917250" y="3264000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5" name="Google Shape;345;p29"/>
          <p:cNvSpPr txBox="1"/>
          <p:nvPr/>
        </p:nvSpPr>
        <p:spPr>
          <a:xfrm>
            <a:off x="6450650" y="3264000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6" name="Google Shape;346;p29"/>
          <p:cNvSpPr txBox="1"/>
          <p:nvPr/>
        </p:nvSpPr>
        <p:spPr>
          <a:xfrm>
            <a:off x="6984050" y="3264000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7" name="Google Shape;347;p29"/>
          <p:cNvSpPr txBox="1"/>
          <p:nvPr/>
        </p:nvSpPr>
        <p:spPr>
          <a:xfrm>
            <a:off x="7517450" y="3264000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8" name="Google Shape;348;p29"/>
          <p:cNvSpPr txBox="1"/>
          <p:nvPr/>
        </p:nvSpPr>
        <p:spPr>
          <a:xfrm>
            <a:off x="8584250" y="3264000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49" name="Google Shape;349;p29"/>
          <p:cNvCxnSpPr/>
          <p:nvPr/>
        </p:nvCxnSpPr>
        <p:spPr>
          <a:xfrm rot="10800000">
            <a:off x="6086300" y="2881200"/>
            <a:ext cx="0" cy="38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0" name="Google Shape;350;p29"/>
          <p:cNvCxnSpPr/>
          <p:nvPr/>
        </p:nvCxnSpPr>
        <p:spPr>
          <a:xfrm rot="10800000">
            <a:off x="6619700" y="2881200"/>
            <a:ext cx="0" cy="38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1" name="Google Shape;351;p29"/>
          <p:cNvCxnSpPr/>
          <p:nvPr/>
        </p:nvCxnSpPr>
        <p:spPr>
          <a:xfrm rot="10800000">
            <a:off x="7153100" y="2881200"/>
            <a:ext cx="0" cy="38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2" name="Google Shape;352;p29"/>
          <p:cNvCxnSpPr/>
          <p:nvPr/>
        </p:nvCxnSpPr>
        <p:spPr>
          <a:xfrm rot="10800000">
            <a:off x="7686500" y="2881200"/>
            <a:ext cx="0" cy="38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3" name="Google Shape;353;p29"/>
          <p:cNvCxnSpPr/>
          <p:nvPr/>
        </p:nvCxnSpPr>
        <p:spPr>
          <a:xfrm rot="10800000">
            <a:off x="8753300" y="2881200"/>
            <a:ext cx="0" cy="38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of Sequence-to-Sequence Problems</a:t>
            </a:r>
            <a:endParaRPr/>
          </a:p>
        </p:txBody>
      </p:sp>
      <p:sp>
        <p:nvSpPr>
          <p:cNvPr id="359" name="Google Shape;359;p30"/>
          <p:cNvSpPr txBox="1"/>
          <p:nvPr>
            <p:ph idx="1" type="body"/>
          </p:nvPr>
        </p:nvSpPr>
        <p:spPr>
          <a:xfrm>
            <a:off x="311700" y="1152475"/>
            <a:ext cx="8520600" cy="15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Many</a:t>
            </a:r>
            <a:r>
              <a:rPr lang="en"/>
              <a:t>-to-one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Sequence of inputs produces a single output</a:t>
            </a:r>
            <a:endParaRPr/>
          </a:p>
          <a:p>
            <a:pPr indent="-368300" lvl="2" marL="1371600" rtl="0" algn="l"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"/>
              <a:t>Text classification</a:t>
            </a:r>
            <a:endParaRPr/>
          </a:p>
        </p:txBody>
      </p:sp>
      <p:pic>
        <p:nvPicPr>
          <p:cNvPr id="360" name="Google Shape;360;p30"/>
          <p:cNvPicPr preferRelativeResize="0"/>
          <p:nvPr/>
        </p:nvPicPr>
        <p:blipFill rotWithShape="1">
          <a:blip r:embed="rId3">
            <a:alphaModFix/>
          </a:blip>
          <a:srcRect b="53081" l="0" r="0" t="34415"/>
          <a:stretch/>
        </p:blipFill>
        <p:spPr>
          <a:xfrm>
            <a:off x="122775" y="2837800"/>
            <a:ext cx="5154300" cy="33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0"/>
          <p:cNvSpPr txBox="1"/>
          <p:nvPr/>
        </p:nvSpPr>
        <p:spPr>
          <a:xfrm>
            <a:off x="5383850" y="4328425"/>
            <a:ext cx="338100" cy="681600"/>
          </a:xfrm>
          <a:prstGeom prst="rect">
            <a:avLst/>
          </a:prstGeom>
          <a:solidFill>
            <a:srgbClr val="EC5C57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2" name="Google Shape;362;p30"/>
          <p:cNvSpPr txBox="1"/>
          <p:nvPr/>
        </p:nvSpPr>
        <p:spPr>
          <a:xfrm>
            <a:off x="5383850" y="3264000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63" name="Google Shape;363;p30"/>
          <p:cNvCxnSpPr>
            <a:stCxn id="361" idx="0"/>
            <a:endCxn id="362" idx="2"/>
          </p:cNvCxnSpPr>
          <p:nvPr/>
        </p:nvCxnSpPr>
        <p:spPr>
          <a:xfrm rot="10800000">
            <a:off x="5552900" y="3947125"/>
            <a:ext cx="0" cy="38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4" name="Google Shape;364;p30"/>
          <p:cNvSpPr txBox="1"/>
          <p:nvPr/>
        </p:nvSpPr>
        <p:spPr>
          <a:xfrm>
            <a:off x="8584250" y="2199575"/>
            <a:ext cx="338100" cy="681600"/>
          </a:xfrm>
          <a:prstGeom prst="rect">
            <a:avLst/>
          </a:prstGeom>
          <a:solidFill>
            <a:srgbClr val="51A8F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65" name="Google Shape;365;p30"/>
          <p:cNvCxnSpPr/>
          <p:nvPr/>
        </p:nvCxnSpPr>
        <p:spPr>
          <a:xfrm>
            <a:off x="5721950" y="3607175"/>
            <a:ext cx="195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6" name="Google Shape;366;p30"/>
          <p:cNvCxnSpPr/>
          <p:nvPr/>
        </p:nvCxnSpPr>
        <p:spPr>
          <a:xfrm>
            <a:off x="6255350" y="3607175"/>
            <a:ext cx="195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7" name="Google Shape;367;p30"/>
          <p:cNvCxnSpPr/>
          <p:nvPr/>
        </p:nvCxnSpPr>
        <p:spPr>
          <a:xfrm>
            <a:off x="6788750" y="3607175"/>
            <a:ext cx="195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8" name="Google Shape;368;p30"/>
          <p:cNvCxnSpPr/>
          <p:nvPr/>
        </p:nvCxnSpPr>
        <p:spPr>
          <a:xfrm>
            <a:off x="7322150" y="3607175"/>
            <a:ext cx="195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9" name="Google Shape;369;p30"/>
          <p:cNvCxnSpPr/>
          <p:nvPr/>
        </p:nvCxnSpPr>
        <p:spPr>
          <a:xfrm>
            <a:off x="7855550" y="3607175"/>
            <a:ext cx="195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0" name="Google Shape;370;p30"/>
          <p:cNvCxnSpPr/>
          <p:nvPr/>
        </p:nvCxnSpPr>
        <p:spPr>
          <a:xfrm>
            <a:off x="8388950" y="3607175"/>
            <a:ext cx="195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1" name="Google Shape;371;p30"/>
          <p:cNvSpPr txBox="1"/>
          <p:nvPr>
            <p:ph idx="1" type="body"/>
          </p:nvPr>
        </p:nvSpPr>
        <p:spPr>
          <a:xfrm>
            <a:off x="7890527" y="3325202"/>
            <a:ext cx="6480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…</a:t>
            </a:r>
            <a:endParaRPr sz="2000"/>
          </a:p>
        </p:txBody>
      </p:sp>
      <p:sp>
        <p:nvSpPr>
          <p:cNvPr id="372" name="Google Shape;372;p30"/>
          <p:cNvSpPr txBox="1"/>
          <p:nvPr/>
        </p:nvSpPr>
        <p:spPr>
          <a:xfrm>
            <a:off x="5917250" y="3264000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3" name="Google Shape;373;p30"/>
          <p:cNvSpPr txBox="1"/>
          <p:nvPr/>
        </p:nvSpPr>
        <p:spPr>
          <a:xfrm>
            <a:off x="6450650" y="3264000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4" name="Google Shape;374;p30"/>
          <p:cNvSpPr txBox="1"/>
          <p:nvPr/>
        </p:nvSpPr>
        <p:spPr>
          <a:xfrm>
            <a:off x="6984050" y="3264000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5" name="Google Shape;375;p30"/>
          <p:cNvSpPr txBox="1"/>
          <p:nvPr/>
        </p:nvSpPr>
        <p:spPr>
          <a:xfrm>
            <a:off x="7517450" y="3264000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6" name="Google Shape;376;p30"/>
          <p:cNvSpPr txBox="1"/>
          <p:nvPr/>
        </p:nvSpPr>
        <p:spPr>
          <a:xfrm>
            <a:off x="8584250" y="3264000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77" name="Google Shape;377;p30"/>
          <p:cNvCxnSpPr/>
          <p:nvPr/>
        </p:nvCxnSpPr>
        <p:spPr>
          <a:xfrm rot="10800000">
            <a:off x="8753300" y="2881200"/>
            <a:ext cx="0" cy="38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8" name="Google Shape;378;p30"/>
          <p:cNvSpPr txBox="1"/>
          <p:nvPr/>
        </p:nvSpPr>
        <p:spPr>
          <a:xfrm>
            <a:off x="5917250" y="4328425"/>
            <a:ext cx="338100" cy="681600"/>
          </a:xfrm>
          <a:prstGeom prst="rect">
            <a:avLst/>
          </a:prstGeom>
          <a:solidFill>
            <a:srgbClr val="EC5C57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79" name="Google Shape;379;p30"/>
          <p:cNvCxnSpPr>
            <a:stCxn id="378" idx="0"/>
          </p:cNvCxnSpPr>
          <p:nvPr/>
        </p:nvCxnSpPr>
        <p:spPr>
          <a:xfrm rot="10800000">
            <a:off x="6086300" y="3947125"/>
            <a:ext cx="0" cy="38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0" name="Google Shape;380;p30"/>
          <p:cNvSpPr txBox="1"/>
          <p:nvPr/>
        </p:nvSpPr>
        <p:spPr>
          <a:xfrm>
            <a:off x="6450650" y="4328425"/>
            <a:ext cx="338100" cy="681600"/>
          </a:xfrm>
          <a:prstGeom prst="rect">
            <a:avLst/>
          </a:prstGeom>
          <a:solidFill>
            <a:srgbClr val="EC5C57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81" name="Google Shape;381;p30"/>
          <p:cNvCxnSpPr>
            <a:stCxn id="380" idx="0"/>
          </p:cNvCxnSpPr>
          <p:nvPr/>
        </p:nvCxnSpPr>
        <p:spPr>
          <a:xfrm rot="10800000">
            <a:off x="6619700" y="3947125"/>
            <a:ext cx="0" cy="38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2" name="Google Shape;382;p30"/>
          <p:cNvSpPr txBox="1"/>
          <p:nvPr/>
        </p:nvSpPr>
        <p:spPr>
          <a:xfrm>
            <a:off x="6984050" y="4328425"/>
            <a:ext cx="338100" cy="681600"/>
          </a:xfrm>
          <a:prstGeom prst="rect">
            <a:avLst/>
          </a:prstGeom>
          <a:solidFill>
            <a:srgbClr val="EC5C57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83" name="Google Shape;383;p30"/>
          <p:cNvCxnSpPr>
            <a:stCxn id="382" idx="0"/>
          </p:cNvCxnSpPr>
          <p:nvPr/>
        </p:nvCxnSpPr>
        <p:spPr>
          <a:xfrm rot="10800000">
            <a:off x="7153100" y="3947125"/>
            <a:ext cx="0" cy="38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4" name="Google Shape;384;p30"/>
          <p:cNvSpPr txBox="1"/>
          <p:nvPr/>
        </p:nvSpPr>
        <p:spPr>
          <a:xfrm>
            <a:off x="7517450" y="4328425"/>
            <a:ext cx="338100" cy="681600"/>
          </a:xfrm>
          <a:prstGeom prst="rect">
            <a:avLst/>
          </a:prstGeom>
          <a:solidFill>
            <a:srgbClr val="EC5C57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85" name="Google Shape;385;p30"/>
          <p:cNvCxnSpPr>
            <a:stCxn id="384" idx="0"/>
          </p:cNvCxnSpPr>
          <p:nvPr/>
        </p:nvCxnSpPr>
        <p:spPr>
          <a:xfrm rot="10800000">
            <a:off x="7686500" y="3947125"/>
            <a:ext cx="0" cy="38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6" name="Google Shape;386;p30"/>
          <p:cNvSpPr txBox="1"/>
          <p:nvPr/>
        </p:nvSpPr>
        <p:spPr>
          <a:xfrm>
            <a:off x="8584250" y="4328425"/>
            <a:ext cx="338100" cy="681600"/>
          </a:xfrm>
          <a:prstGeom prst="rect">
            <a:avLst/>
          </a:prstGeom>
          <a:solidFill>
            <a:srgbClr val="EC5C57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87" name="Google Shape;387;p30"/>
          <p:cNvCxnSpPr>
            <a:stCxn id="386" idx="0"/>
          </p:cNvCxnSpPr>
          <p:nvPr/>
        </p:nvCxnSpPr>
        <p:spPr>
          <a:xfrm rot="10800000">
            <a:off x="8753300" y="3947125"/>
            <a:ext cx="0" cy="38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of Sequence-to-Sequence Problems</a:t>
            </a:r>
            <a:endParaRPr/>
          </a:p>
        </p:txBody>
      </p:sp>
      <p:sp>
        <p:nvSpPr>
          <p:cNvPr id="393" name="Google Shape;393;p31"/>
          <p:cNvSpPr txBox="1"/>
          <p:nvPr>
            <p:ph idx="1" type="body"/>
          </p:nvPr>
        </p:nvSpPr>
        <p:spPr>
          <a:xfrm>
            <a:off x="311700" y="1152475"/>
            <a:ext cx="8520600" cy="15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Many</a:t>
            </a:r>
            <a:r>
              <a:rPr lang="en"/>
              <a:t>-to-many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A sequence of inputs produces a sequence of outputs</a:t>
            </a:r>
            <a:endParaRPr/>
          </a:p>
          <a:p>
            <a:pPr indent="-368300" lvl="2" marL="1371600" rtl="0" algn="l"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"/>
              <a:t>Robot Actions</a:t>
            </a:r>
            <a:endParaRPr/>
          </a:p>
        </p:txBody>
      </p:sp>
      <p:sp>
        <p:nvSpPr>
          <p:cNvPr id="394" name="Google Shape;394;p31"/>
          <p:cNvSpPr txBox="1"/>
          <p:nvPr/>
        </p:nvSpPr>
        <p:spPr>
          <a:xfrm>
            <a:off x="5383850" y="4328425"/>
            <a:ext cx="338100" cy="681600"/>
          </a:xfrm>
          <a:prstGeom prst="rect">
            <a:avLst/>
          </a:prstGeom>
          <a:solidFill>
            <a:srgbClr val="EC5C57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5" name="Google Shape;395;p31"/>
          <p:cNvSpPr txBox="1"/>
          <p:nvPr/>
        </p:nvSpPr>
        <p:spPr>
          <a:xfrm>
            <a:off x="5383850" y="2199575"/>
            <a:ext cx="338100" cy="681600"/>
          </a:xfrm>
          <a:prstGeom prst="rect">
            <a:avLst/>
          </a:prstGeom>
          <a:solidFill>
            <a:srgbClr val="51A8F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6" name="Google Shape;396;p31"/>
          <p:cNvSpPr txBox="1"/>
          <p:nvPr/>
        </p:nvSpPr>
        <p:spPr>
          <a:xfrm>
            <a:off x="5383850" y="3264000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97" name="Google Shape;397;p31"/>
          <p:cNvCxnSpPr>
            <a:stCxn id="394" idx="0"/>
            <a:endCxn id="396" idx="2"/>
          </p:cNvCxnSpPr>
          <p:nvPr/>
        </p:nvCxnSpPr>
        <p:spPr>
          <a:xfrm rot="10800000">
            <a:off x="5552900" y="3947125"/>
            <a:ext cx="0" cy="38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8" name="Google Shape;398;p31"/>
          <p:cNvCxnSpPr>
            <a:stCxn id="396" idx="0"/>
            <a:endCxn id="395" idx="2"/>
          </p:cNvCxnSpPr>
          <p:nvPr/>
        </p:nvCxnSpPr>
        <p:spPr>
          <a:xfrm rot="10800000">
            <a:off x="5552900" y="2881200"/>
            <a:ext cx="0" cy="38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9" name="Google Shape;399;p31"/>
          <p:cNvSpPr txBox="1"/>
          <p:nvPr/>
        </p:nvSpPr>
        <p:spPr>
          <a:xfrm>
            <a:off x="5917250" y="2199575"/>
            <a:ext cx="338100" cy="681600"/>
          </a:xfrm>
          <a:prstGeom prst="rect">
            <a:avLst/>
          </a:prstGeom>
          <a:solidFill>
            <a:srgbClr val="51A8F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0" name="Google Shape;400;p31"/>
          <p:cNvSpPr txBox="1"/>
          <p:nvPr/>
        </p:nvSpPr>
        <p:spPr>
          <a:xfrm>
            <a:off x="6450650" y="2199575"/>
            <a:ext cx="338100" cy="681600"/>
          </a:xfrm>
          <a:prstGeom prst="rect">
            <a:avLst/>
          </a:prstGeom>
          <a:solidFill>
            <a:srgbClr val="51A8F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1" name="Google Shape;401;p31"/>
          <p:cNvSpPr txBox="1"/>
          <p:nvPr/>
        </p:nvSpPr>
        <p:spPr>
          <a:xfrm>
            <a:off x="6984050" y="2199575"/>
            <a:ext cx="338100" cy="681600"/>
          </a:xfrm>
          <a:prstGeom prst="rect">
            <a:avLst/>
          </a:prstGeom>
          <a:solidFill>
            <a:srgbClr val="51A8F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2" name="Google Shape;402;p31"/>
          <p:cNvSpPr txBox="1"/>
          <p:nvPr/>
        </p:nvSpPr>
        <p:spPr>
          <a:xfrm>
            <a:off x="7517450" y="2199575"/>
            <a:ext cx="338100" cy="681600"/>
          </a:xfrm>
          <a:prstGeom prst="rect">
            <a:avLst/>
          </a:prstGeom>
          <a:solidFill>
            <a:srgbClr val="51A8F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3" name="Google Shape;403;p31"/>
          <p:cNvSpPr txBox="1"/>
          <p:nvPr/>
        </p:nvSpPr>
        <p:spPr>
          <a:xfrm>
            <a:off x="8584250" y="2199575"/>
            <a:ext cx="338100" cy="681600"/>
          </a:xfrm>
          <a:prstGeom prst="rect">
            <a:avLst/>
          </a:prstGeom>
          <a:solidFill>
            <a:srgbClr val="51A8F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04" name="Google Shape;404;p31"/>
          <p:cNvCxnSpPr/>
          <p:nvPr/>
        </p:nvCxnSpPr>
        <p:spPr>
          <a:xfrm>
            <a:off x="5721950" y="3607175"/>
            <a:ext cx="195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5" name="Google Shape;405;p31"/>
          <p:cNvCxnSpPr/>
          <p:nvPr/>
        </p:nvCxnSpPr>
        <p:spPr>
          <a:xfrm>
            <a:off x="6255350" y="3607175"/>
            <a:ext cx="195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6" name="Google Shape;406;p31"/>
          <p:cNvCxnSpPr/>
          <p:nvPr/>
        </p:nvCxnSpPr>
        <p:spPr>
          <a:xfrm>
            <a:off x="6788750" y="3607175"/>
            <a:ext cx="195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7" name="Google Shape;407;p31"/>
          <p:cNvCxnSpPr/>
          <p:nvPr/>
        </p:nvCxnSpPr>
        <p:spPr>
          <a:xfrm>
            <a:off x="7322150" y="3607175"/>
            <a:ext cx="195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8" name="Google Shape;408;p31"/>
          <p:cNvCxnSpPr/>
          <p:nvPr/>
        </p:nvCxnSpPr>
        <p:spPr>
          <a:xfrm>
            <a:off x="7855550" y="3607175"/>
            <a:ext cx="195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9" name="Google Shape;409;p31"/>
          <p:cNvCxnSpPr/>
          <p:nvPr/>
        </p:nvCxnSpPr>
        <p:spPr>
          <a:xfrm>
            <a:off x="8388950" y="3607175"/>
            <a:ext cx="195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0" name="Google Shape;410;p31"/>
          <p:cNvSpPr txBox="1"/>
          <p:nvPr>
            <p:ph idx="1" type="body"/>
          </p:nvPr>
        </p:nvSpPr>
        <p:spPr>
          <a:xfrm>
            <a:off x="7890527" y="3325202"/>
            <a:ext cx="6480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…</a:t>
            </a:r>
            <a:endParaRPr sz="2000"/>
          </a:p>
        </p:txBody>
      </p:sp>
      <p:sp>
        <p:nvSpPr>
          <p:cNvPr id="411" name="Google Shape;411;p31"/>
          <p:cNvSpPr txBox="1"/>
          <p:nvPr/>
        </p:nvSpPr>
        <p:spPr>
          <a:xfrm>
            <a:off x="5917250" y="3264000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2" name="Google Shape;412;p31"/>
          <p:cNvSpPr txBox="1"/>
          <p:nvPr/>
        </p:nvSpPr>
        <p:spPr>
          <a:xfrm>
            <a:off x="6450650" y="3264000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3" name="Google Shape;413;p31"/>
          <p:cNvSpPr txBox="1"/>
          <p:nvPr/>
        </p:nvSpPr>
        <p:spPr>
          <a:xfrm>
            <a:off x="6984050" y="3264000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4" name="Google Shape;414;p31"/>
          <p:cNvSpPr txBox="1"/>
          <p:nvPr/>
        </p:nvSpPr>
        <p:spPr>
          <a:xfrm>
            <a:off x="7517450" y="3264000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5" name="Google Shape;415;p31"/>
          <p:cNvSpPr txBox="1"/>
          <p:nvPr/>
        </p:nvSpPr>
        <p:spPr>
          <a:xfrm>
            <a:off x="8584250" y="3264000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16" name="Google Shape;416;p31"/>
          <p:cNvCxnSpPr/>
          <p:nvPr/>
        </p:nvCxnSpPr>
        <p:spPr>
          <a:xfrm rot="10800000">
            <a:off x="6086300" y="2881200"/>
            <a:ext cx="0" cy="38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7" name="Google Shape;417;p31"/>
          <p:cNvCxnSpPr/>
          <p:nvPr/>
        </p:nvCxnSpPr>
        <p:spPr>
          <a:xfrm rot="10800000">
            <a:off x="6619700" y="2881200"/>
            <a:ext cx="0" cy="38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8" name="Google Shape;418;p31"/>
          <p:cNvCxnSpPr/>
          <p:nvPr/>
        </p:nvCxnSpPr>
        <p:spPr>
          <a:xfrm rot="10800000">
            <a:off x="7153100" y="2881200"/>
            <a:ext cx="0" cy="38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9" name="Google Shape;419;p31"/>
          <p:cNvCxnSpPr/>
          <p:nvPr/>
        </p:nvCxnSpPr>
        <p:spPr>
          <a:xfrm rot="10800000">
            <a:off x="7686500" y="2881200"/>
            <a:ext cx="0" cy="38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0" name="Google Shape;420;p31"/>
          <p:cNvCxnSpPr/>
          <p:nvPr/>
        </p:nvCxnSpPr>
        <p:spPr>
          <a:xfrm rot="10800000">
            <a:off x="8753300" y="2881200"/>
            <a:ext cx="0" cy="38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1" name="Google Shape;421;p31"/>
          <p:cNvSpPr txBox="1"/>
          <p:nvPr/>
        </p:nvSpPr>
        <p:spPr>
          <a:xfrm>
            <a:off x="5917250" y="4328425"/>
            <a:ext cx="338100" cy="681600"/>
          </a:xfrm>
          <a:prstGeom prst="rect">
            <a:avLst/>
          </a:prstGeom>
          <a:solidFill>
            <a:srgbClr val="EC5C57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22" name="Google Shape;422;p31"/>
          <p:cNvCxnSpPr>
            <a:stCxn id="421" idx="0"/>
          </p:cNvCxnSpPr>
          <p:nvPr/>
        </p:nvCxnSpPr>
        <p:spPr>
          <a:xfrm rot="10800000">
            <a:off x="6086300" y="3947125"/>
            <a:ext cx="0" cy="38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3" name="Google Shape;423;p31"/>
          <p:cNvSpPr txBox="1"/>
          <p:nvPr/>
        </p:nvSpPr>
        <p:spPr>
          <a:xfrm>
            <a:off x="6450650" y="4328425"/>
            <a:ext cx="338100" cy="681600"/>
          </a:xfrm>
          <a:prstGeom prst="rect">
            <a:avLst/>
          </a:prstGeom>
          <a:solidFill>
            <a:srgbClr val="EC5C57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24" name="Google Shape;424;p31"/>
          <p:cNvCxnSpPr>
            <a:stCxn id="423" idx="0"/>
          </p:cNvCxnSpPr>
          <p:nvPr/>
        </p:nvCxnSpPr>
        <p:spPr>
          <a:xfrm rot="10800000">
            <a:off x="6619700" y="3947125"/>
            <a:ext cx="0" cy="38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5" name="Google Shape;425;p31"/>
          <p:cNvSpPr txBox="1"/>
          <p:nvPr/>
        </p:nvSpPr>
        <p:spPr>
          <a:xfrm>
            <a:off x="6984050" y="4328425"/>
            <a:ext cx="338100" cy="681600"/>
          </a:xfrm>
          <a:prstGeom prst="rect">
            <a:avLst/>
          </a:prstGeom>
          <a:solidFill>
            <a:srgbClr val="EC5C57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26" name="Google Shape;426;p31"/>
          <p:cNvCxnSpPr>
            <a:stCxn id="425" idx="0"/>
          </p:cNvCxnSpPr>
          <p:nvPr/>
        </p:nvCxnSpPr>
        <p:spPr>
          <a:xfrm rot="10800000">
            <a:off x="7153100" y="3947125"/>
            <a:ext cx="0" cy="38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7" name="Google Shape;427;p31"/>
          <p:cNvSpPr txBox="1"/>
          <p:nvPr/>
        </p:nvSpPr>
        <p:spPr>
          <a:xfrm>
            <a:off x="7517450" y="4328425"/>
            <a:ext cx="338100" cy="681600"/>
          </a:xfrm>
          <a:prstGeom prst="rect">
            <a:avLst/>
          </a:prstGeom>
          <a:solidFill>
            <a:srgbClr val="EC5C57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28" name="Google Shape;428;p31"/>
          <p:cNvCxnSpPr>
            <a:stCxn id="427" idx="0"/>
          </p:cNvCxnSpPr>
          <p:nvPr/>
        </p:nvCxnSpPr>
        <p:spPr>
          <a:xfrm rot="10800000">
            <a:off x="7686500" y="3947125"/>
            <a:ext cx="0" cy="38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9" name="Google Shape;429;p31"/>
          <p:cNvSpPr txBox="1"/>
          <p:nvPr/>
        </p:nvSpPr>
        <p:spPr>
          <a:xfrm>
            <a:off x="8584250" y="4328425"/>
            <a:ext cx="338100" cy="681600"/>
          </a:xfrm>
          <a:prstGeom prst="rect">
            <a:avLst/>
          </a:prstGeom>
          <a:solidFill>
            <a:srgbClr val="EC5C57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30" name="Google Shape;430;p31"/>
          <p:cNvCxnSpPr>
            <a:stCxn id="429" idx="0"/>
          </p:cNvCxnSpPr>
          <p:nvPr/>
        </p:nvCxnSpPr>
        <p:spPr>
          <a:xfrm rot="10800000">
            <a:off x="8753300" y="3947125"/>
            <a:ext cx="0" cy="38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31" name="Google Shape;43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25" y="2484650"/>
            <a:ext cx="4490426" cy="252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to the Midterm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2865" l="0" r="0" t="2874"/>
          <a:stretch/>
        </p:blipFill>
        <p:spPr>
          <a:xfrm>
            <a:off x="556850" y="1253803"/>
            <a:ext cx="4031733" cy="2936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b="2865" l="0" r="0" t="2874"/>
          <a:stretch/>
        </p:blipFill>
        <p:spPr>
          <a:xfrm>
            <a:off x="4878265" y="1253800"/>
            <a:ext cx="4031733" cy="29362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" name="Google Shape;64;p14"/>
          <p:cNvGrpSpPr/>
          <p:nvPr/>
        </p:nvGrpSpPr>
        <p:grpSpPr>
          <a:xfrm>
            <a:off x="2778600" y="1969750"/>
            <a:ext cx="5478775" cy="2945450"/>
            <a:chOff x="2778600" y="2198350"/>
            <a:chExt cx="5478775" cy="2945450"/>
          </a:xfrm>
        </p:grpSpPr>
        <p:sp>
          <p:nvSpPr>
            <p:cNvPr id="65" name="Google Shape;65;p14"/>
            <p:cNvSpPr/>
            <p:nvPr/>
          </p:nvSpPr>
          <p:spPr>
            <a:xfrm>
              <a:off x="3355075" y="2575325"/>
              <a:ext cx="579300" cy="894300"/>
            </a:xfrm>
            <a:prstGeom prst="roundRect">
              <a:avLst>
                <a:gd fmla="val 16667" name="adj"/>
              </a:avLst>
            </a:prstGeom>
            <a:solidFill>
              <a:srgbClr val="D9EAD3">
                <a:alpha val="5833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7678075" y="2198350"/>
              <a:ext cx="579300" cy="1686600"/>
            </a:xfrm>
            <a:prstGeom prst="roundRect">
              <a:avLst>
                <a:gd fmla="val 16667" name="adj"/>
              </a:avLst>
            </a:prstGeom>
            <a:solidFill>
              <a:srgbClr val="D9EAD3">
                <a:alpha val="5833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2778600" y="4571100"/>
              <a:ext cx="579300" cy="572700"/>
            </a:xfrm>
            <a:prstGeom prst="roundRect">
              <a:avLst>
                <a:gd fmla="val 16667" name="adj"/>
              </a:avLst>
            </a:prstGeom>
            <a:solidFill>
              <a:srgbClr val="D9EAD3">
                <a:alpha val="5833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4"/>
            <p:cNvSpPr txBox="1"/>
            <p:nvPr/>
          </p:nvSpPr>
          <p:spPr>
            <a:xfrm>
              <a:off x="3293700" y="4657350"/>
              <a:ext cx="3071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Module 1: </a:t>
              </a:r>
              <a:r>
                <a:rPr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Neural Network Basics</a:t>
              </a:r>
              <a:endPara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7925" y="3237953"/>
            <a:ext cx="324925" cy="3249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/>
          <p:nvPr/>
        </p:nvSpPr>
        <p:spPr>
          <a:xfrm>
            <a:off x="7754450" y="2781929"/>
            <a:ext cx="458400" cy="458400"/>
          </a:xfrm>
          <a:prstGeom prst="mathMultiply">
            <a:avLst>
              <a:gd fmla="val 23520" name="adj1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of Sequence-to-Sequence Problems</a:t>
            </a:r>
            <a:endParaRPr/>
          </a:p>
        </p:txBody>
      </p:sp>
      <p:sp>
        <p:nvSpPr>
          <p:cNvPr id="437" name="Google Shape;437;p32"/>
          <p:cNvSpPr txBox="1"/>
          <p:nvPr>
            <p:ph idx="1" type="body"/>
          </p:nvPr>
        </p:nvSpPr>
        <p:spPr>
          <a:xfrm>
            <a:off x="311700" y="1152475"/>
            <a:ext cx="4103700" cy="15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Many-to-many variants: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Sequential one-to-one</a:t>
            </a:r>
            <a:endParaRPr/>
          </a:p>
          <a:p>
            <a:pPr indent="-368300" lvl="2" marL="1371600" rtl="0" algn="l"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"/>
              <a:t>Robot actions</a:t>
            </a:r>
            <a:endParaRPr/>
          </a:p>
        </p:txBody>
      </p:sp>
      <p:sp>
        <p:nvSpPr>
          <p:cNvPr id="438" name="Google Shape;438;p32"/>
          <p:cNvSpPr/>
          <p:nvPr/>
        </p:nvSpPr>
        <p:spPr>
          <a:xfrm>
            <a:off x="5477225" y="3002175"/>
            <a:ext cx="1604400" cy="1230000"/>
          </a:xfrm>
          <a:prstGeom prst="rect">
            <a:avLst/>
          </a:prstGeom>
          <a:solidFill>
            <a:srgbClr val="FAEFE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 Network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9" name="Google Shape;439;p32"/>
          <p:cNvSpPr/>
          <p:nvPr/>
        </p:nvSpPr>
        <p:spPr>
          <a:xfrm>
            <a:off x="7153625" y="3413550"/>
            <a:ext cx="1604400" cy="1230000"/>
          </a:xfrm>
          <a:prstGeom prst="rect">
            <a:avLst/>
          </a:prstGeom>
          <a:solidFill>
            <a:srgbClr val="EFF5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r>
              <a:rPr lang="en"/>
              <a:t> Network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40" name="Google Shape;440;p32"/>
          <p:cNvGrpSpPr/>
          <p:nvPr/>
        </p:nvGrpSpPr>
        <p:grpSpPr>
          <a:xfrm>
            <a:off x="1269050" y="2628226"/>
            <a:ext cx="2471700" cy="2376259"/>
            <a:chOff x="1269050" y="2628226"/>
            <a:chExt cx="2471700" cy="2376259"/>
          </a:xfrm>
        </p:grpSpPr>
        <p:sp>
          <p:nvSpPr>
            <p:cNvPr id="441" name="Google Shape;441;p32"/>
            <p:cNvSpPr txBox="1"/>
            <p:nvPr/>
          </p:nvSpPr>
          <p:spPr>
            <a:xfrm>
              <a:off x="1269050" y="4322885"/>
              <a:ext cx="338100" cy="681600"/>
            </a:xfrm>
            <a:prstGeom prst="rect">
              <a:avLst/>
            </a:prstGeom>
            <a:solidFill>
              <a:srgbClr val="EC5C57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27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42" name="Google Shape;442;p32"/>
            <p:cNvSpPr txBox="1"/>
            <p:nvPr/>
          </p:nvSpPr>
          <p:spPr>
            <a:xfrm>
              <a:off x="1269050" y="2628226"/>
              <a:ext cx="338100" cy="542700"/>
            </a:xfrm>
            <a:prstGeom prst="rect">
              <a:avLst/>
            </a:prstGeom>
            <a:solidFill>
              <a:srgbClr val="51A8F9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27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y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43" name="Google Shape;443;p32"/>
            <p:cNvSpPr txBox="1"/>
            <p:nvPr/>
          </p:nvSpPr>
          <p:spPr>
            <a:xfrm>
              <a:off x="1269050" y="3475556"/>
              <a:ext cx="338100" cy="683100"/>
            </a:xfrm>
            <a:prstGeom prst="rect">
              <a:avLst/>
            </a:prstGeom>
            <a:solidFill>
              <a:srgbClr val="70BF4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9550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44" name="Google Shape;444;p32"/>
            <p:cNvCxnSpPr>
              <a:stCxn id="441" idx="0"/>
              <a:endCxn id="443" idx="2"/>
            </p:cNvCxnSpPr>
            <p:nvPr/>
          </p:nvCxnSpPr>
          <p:spPr>
            <a:xfrm rot="10800000">
              <a:off x="1438100" y="4158785"/>
              <a:ext cx="0" cy="164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45" name="Google Shape;445;p32"/>
            <p:cNvCxnSpPr>
              <a:stCxn id="443" idx="0"/>
              <a:endCxn id="442" idx="2"/>
            </p:cNvCxnSpPr>
            <p:nvPr/>
          </p:nvCxnSpPr>
          <p:spPr>
            <a:xfrm rot="10800000">
              <a:off x="1438100" y="3171056"/>
              <a:ext cx="0" cy="304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46" name="Google Shape;446;p32"/>
            <p:cNvSpPr txBox="1"/>
            <p:nvPr/>
          </p:nvSpPr>
          <p:spPr>
            <a:xfrm>
              <a:off x="1802450" y="2628226"/>
              <a:ext cx="338100" cy="542700"/>
            </a:xfrm>
            <a:prstGeom prst="rect">
              <a:avLst/>
            </a:prstGeom>
            <a:solidFill>
              <a:srgbClr val="51A8F9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27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y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47" name="Google Shape;447;p32"/>
            <p:cNvSpPr txBox="1"/>
            <p:nvPr/>
          </p:nvSpPr>
          <p:spPr>
            <a:xfrm>
              <a:off x="2335850" y="2628226"/>
              <a:ext cx="338100" cy="542700"/>
            </a:xfrm>
            <a:prstGeom prst="rect">
              <a:avLst/>
            </a:prstGeom>
            <a:solidFill>
              <a:srgbClr val="51A8F9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27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y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48" name="Google Shape;448;p32"/>
            <p:cNvSpPr txBox="1"/>
            <p:nvPr/>
          </p:nvSpPr>
          <p:spPr>
            <a:xfrm>
              <a:off x="2869250" y="2628226"/>
              <a:ext cx="338100" cy="542700"/>
            </a:xfrm>
            <a:prstGeom prst="rect">
              <a:avLst/>
            </a:prstGeom>
            <a:solidFill>
              <a:srgbClr val="51A8F9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27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y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4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49" name="Google Shape;449;p32"/>
            <p:cNvSpPr txBox="1"/>
            <p:nvPr/>
          </p:nvSpPr>
          <p:spPr>
            <a:xfrm>
              <a:off x="3402650" y="2628226"/>
              <a:ext cx="338100" cy="542700"/>
            </a:xfrm>
            <a:prstGeom prst="rect">
              <a:avLst/>
            </a:prstGeom>
            <a:solidFill>
              <a:srgbClr val="51A8F9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27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y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5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50" name="Google Shape;450;p32"/>
            <p:cNvCxnSpPr/>
            <p:nvPr/>
          </p:nvCxnSpPr>
          <p:spPr>
            <a:xfrm>
              <a:off x="1607150" y="3748738"/>
              <a:ext cx="195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51" name="Google Shape;451;p32"/>
            <p:cNvCxnSpPr/>
            <p:nvPr/>
          </p:nvCxnSpPr>
          <p:spPr>
            <a:xfrm>
              <a:off x="2140550" y="3748738"/>
              <a:ext cx="195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52" name="Google Shape;452;p32"/>
            <p:cNvCxnSpPr/>
            <p:nvPr/>
          </p:nvCxnSpPr>
          <p:spPr>
            <a:xfrm>
              <a:off x="2673950" y="3748738"/>
              <a:ext cx="195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53" name="Google Shape;453;p32"/>
            <p:cNvCxnSpPr/>
            <p:nvPr/>
          </p:nvCxnSpPr>
          <p:spPr>
            <a:xfrm>
              <a:off x="3207350" y="3748738"/>
              <a:ext cx="195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54" name="Google Shape;454;p32"/>
            <p:cNvSpPr txBox="1"/>
            <p:nvPr/>
          </p:nvSpPr>
          <p:spPr>
            <a:xfrm>
              <a:off x="1802450" y="3475556"/>
              <a:ext cx="338100" cy="683100"/>
            </a:xfrm>
            <a:prstGeom prst="rect">
              <a:avLst/>
            </a:prstGeom>
            <a:solidFill>
              <a:srgbClr val="70BF4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9550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5" name="Google Shape;455;p32"/>
            <p:cNvSpPr txBox="1"/>
            <p:nvPr/>
          </p:nvSpPr>
          <p:spPr>
            <a:xfrm>
              <a:off x="2335850" y="3475556"/>
              <a:ext cx="338100" cy="683100"/>
            </a:xfrm>
            <a:prstGeom prst="rect">
              <a:avLst/>
            </a:prstGeom>
            <a:solidFill>
              <a:srgbClr val="70BF4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9550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6" name="Google Shape;456;p32"/>
            <p:cNvSpPr txBox="1"/>
            <p:nvPr/>
          </p:nvSpPr>
          <p:spPr>
            <a:xfrm>
              <a:off x="2869250" y="3475556"/>
              <a:ext cx="338100" cy="683100"/>
            </a:xfrm>
            <a:prstGeom prst="rect">
              <a:avLst/>
            </a:prstGeom>
            <a:solidFill>
              <a:srgbClr val="70BF4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9550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4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7" name="Google Shape;457;p32"/>
            <p:cNvSpPr txBox="1"/>
            <p:nvPr/>
          </p:nvSpPr>
          <p:spPr>
            <a:xfrm>
              <a:off x="3402650" y="3475556"/>
              <a:ext cx="338100" cy="683100"/>
            </a:xfrm>
            <a:prstGeom prst="rect">
              <a:avLst/>
            </a:prstGeom>
            <a:solidFill>
              <a:srgbClr val="70BF4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9550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5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58" name="Google Shape;458;p32"/>
            <p:cNvCxnSpPr/>
            <p:nvPr/>
          </p:nvCxnSpPr>
          <p:spPr>
            <a:xfrm rot="10800000">
              <a:off x="1971500" y="3170756"/>
              <a:ext cx="0" cy="304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59" name="Google Shape;459;p32"/>
            <p:cNvCxnSpPr/>
            <p:nvPr/>
          </p:nvCxnSpPr>
          <p:spPr>
            <a:xfrm rot="10800000">
              <a:off x="2504900" y="3170756"/>
              <a:ext cx="0" cy="304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60" name="Google Shape;460;p32"/>
            <p:cNvCxnSpPr/>
            <p:nvPr/>
          </p:nvCxnSpPr>
          <p:spPr>
            <a:xfrm rot="10800000">
              <a:off x="3038300" y="3170756"/>
              <a:ext cx="0" cy="304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61" name="Google Shape;461;p32"/>
            <p:cNvCxnSpPr/>
            <p:nvPr/>
          </p:nvCxnSpPr>
          <p:spPr>
            <a:xfrm rot="10800000">
              <a:off x="3571700" y="3170756"/>
              <a:ext cx="0" cy="304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62" name="Google Shape;462;p32"/>
            <p:cNvSpPr txBox="1"/>
            <p:nvPr/>
          </p:nvSpPr>
          <p:spPr>
            <a:xfrm>
              <a:off x="1802450" y="4322885"/>
              <a:ext cx="338100" cy="681600"/>
            </a:xfrm>
            <a:prstGeom prst="rect">
              <a:avLst/>
            </a:prstGeom>
            <a:solidFill>
              <a:srgbClr val="EC5C57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27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63" name="Google Shape;463;p32"/>
            <p:cNvCxnSpPr>
              <a:stCxn id="462" idx="0"/>
              <a:endCxn id="454" idx="2"/>
            </p:cNvCxnSpPr>
            <p:nvPr/>
          </p:nvCxnSpPr>
          <p:spPr>
            <a:xfrm rot="10800000">
              <a:off x="1971500" y="4158785"/>
              <a:ext cx="0" cy="164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64" name="Google Shape;464;p32"/>
            <p:cNvSpPr txBox="1"/>
            <p:nvPr/>
          </p:nvSpPr>
          <p:spPr>
            <a:xfrm>
              <a:off x="2335850" y="4322885"/>
              <a:ext cx="338100" cy="681600"/>
            </a:xfrm>
            <a:prstGeom prst="rect">
              <a:avLst/>
            </a:prstGeom>
            <a:solidFill>
              <a:srgbClr val="EC5C57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27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65" name="Google Shape;465;p32"/>
            <p:cNvCxnSpPr>
              <a:stCxn id="464" idx="0"/>
              <a:endCxn id="455" idx="2"/>
            </p:cNvCxnSpPr>
            <p:nvPr/>
          </p:nvCxnSpPr>
          <p:spPr>
            <a:xfrm rot="10800000">
              <a:off x="2504900" y="4158785"/>
              <a:ext cx="0" cy="164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66" name="Google Shape;466;p32"/>
            <p:cNvSpPr txBox="1"/>
            <p:nvPr/>
          </p:nvSpPr>
          <p:spPr>
            <a:xfrm>
              <a:off x="2869250" y="4322885"/>
              <a:ext cx="338100" cy="681600"/>
            </a:xfrm>
            <a:prstGeom prst="rect">
              <a:avLst/>
            </a:prstGeom>
            <a:solidFill>
              <a:srgbClr val="EC5C57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27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4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67" name="Google Shape;467;p32"/>
            <p:cNvCxnSpPr>
              <a:stCxn id="466" idx="0"/>
              <a:endCxn id="456" idx="2"/>
            </p:cNvCxnSpPr>
            <p:nvPr/>
          </p:nvCxnSpPr>
          <p:spPr>
            <a:xfrm rot="10800000">
              <a:off x="3038300" y="4158785"/>
              <a:ext cx="0" cy="164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68" name="Google Shape;468;p32"/>
            <p:cNvSpPr txBox="1"/>
            <p:nvPr/>
          </p:nvSpPr>
          <p:spPr>
            <a:xfrm>
              <a:off x="3402650" y="4322885"/>
              <a:ext cx="338100" cy="681600"/>
            </a:xfrm>
            <a:prstGeom prst="rect">
              <a:avLst/>
            </a:prstGeom>
            <a:solidFill>
              <a:srgbClr val="EC5C57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27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5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69" name="Google Shape;469;p32"/>
            <p:cNvCxnSpPr>
              <a:stCxn id="468" idx="0"/>
              <a:endCxn id="457" idx="2"/>
            </p:cNvCxnSpPr>
            <p:nvPr/>
          </p:nvCxnSpPr>
          <p:spPr>
            <a:xfrm rot="10800000">
              <a:off x="3571700" y="4158785"/>
              <a:ext cx="0" cy="164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470" name="Google Shape;470;p32"/>
          <p:cNvSpPr txBox="1"/>
          <p:nvPr>
            <p:ph idx="1" type="body"/>
          </p:nvPr>
        </p:nvSpPr>
        <p:spPr>
          <a:xfrm>
            <a:off x="4655100" y="1152475"/>
            <a:ext cx="4103700" cy="15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t/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Encoder-decoder</a:t>
            </a:r>
            <a:endParaRPr/>
          </a:p>
          <a:p>
            <a:pPr indent="-368300" lvl="2" marL="1371600" rtl="0" algn="l"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"/>
              <a:t>Machine Translation</a:t>
            </a:r>
            <a:endParaRPr/>
          </a:p>
        </p:txBody>
      </p:sp>
      <p:grpSp>
        <p:nvGrpSpPr>
          <p:cNvPr id="471" name="Google Shape;471;p32"/>
          <p:cNvGrpSpPr/>
          <p:nvPr/>
        </p:nvGrpSpPr>
        <p:grpSpPr>
          <a:xfrm>
            <a:off x="5612450" y="2628226"/>
            <a:ext cx="2471700" cy="2376259"/>
            <a:chOff x="5612450" y="2628226"/>
            <a:chExt cx="2471700" cy="2376259"/>
          </a:xfrm>
        </p:grpSpPr>
        <p:sp>
          <p:nvSpPr>
            <p:cNvPr id="472" name="Google Shape;472;p32"/>
            <p:cNvSpPr txBox="1"/>
            <p:nvPr/>
          </p:nvSpPr>
          <p:spPr>
            <a:xfrm>
              <a:off x="5612450" y="4322885"/>
              <a:ext cx="338100" cy="681600"/>
            </a:xfrm>
            <a:prstGeom prst="rect">
              <a:avLst/>
            </a:prstGeom>
            <a:solidFill>
              <a:srgbClr val="EC5C57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27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73" name="Google Shape;473;p32"/>
            <p:cNvSpPr txBox="1"/>
            <p:nvPr/>
          </p:nvSpPr>
          <p:spPr>
            <a:xfrm>
              <a:off x="5612450" y="3475556"/>
              <a:ext cx="338100" cy="683100"/>
            </a:xfrm>
            <a:prstGeom prst="rect">
              <a:avLst/>
            </a:prstGeom>
            <a:solidFill>
              <a:srgbClr val="70BF4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9550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74" name="Google Shape;474;p32"/>
            <p:cNvCxnSpPr>
              <a:stCxn id="472" idx="0"/>
              <a:endCxn id="473" idx="2"/>
            </p:cNvCxnSpPr>
            <p:nvPr/>
          </p:nvCxnSpPr>
          <p:spPr>
            <a:xfrm rot="10800000">
              <a:off x="5781500" y="4158785"/>
              <a:ext cx="0" cy="164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75" name="Google Shape;475;p32"/>
            <p:cNvSpPr txBox="1"/>
            <p:nvPr/>
          </p:nvSpPr>
          <p:spPr>
            <a:xfrm>
              <a:off x="7212650" y="2628226"/>
              <a:ext cx="338100" cy="542700"/>
            </a:xfrm>
            <a:prstGeom prst="rect">
              <a:avLst/>
            </a:prstGeom>
            <a:solidFill>
              <a:srgbClr val="51A8F9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27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y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76" name="Google Shape;476;p32"/>
            <p:cNvSpPr txBox="1"/>
            <p:nvPr/>
          </p:nvSpPr>
          <p:spPr>
            <a:xfrm>
              <a:off x="7746050" y="2628226"/>
              <a:ext cx="338100" cy="542700"/>
            </a:xfrm>
            <a:prstGeom prst="rect">
              <a:avLst/>
            </a:prstGeom>
            <a:solidFill>
              <a:srgbClr val="51A8F9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27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y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77" name="Google Shape;477;p32"/>
            <p:cNvCxnSpPr/>
            <p:nvPr/>
          </p:nvCxnSpPr>
          <p:spPr>
            <a:xfrm>
              <a:off x="5950550" y="3748738"/>
              <a:ext cx="195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78" name="Google Shape;478;p32"/>
            <p:cNvCxnSpPr/>
            <p:nvPr/>
          </p:nvCxnSpPr>
          <p:spPr>
            <a:xfrm>
              <a:off x="6483950" y="3748738"/>
              <a:ext cx="195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79" name="Google Shape;479;p32"/>
            <p:cNvCxnSpPr/>
            <p:nvPr/>
          </p:nvCxnSpPr>
          <p:spPr>
            <a:xfrm>
              <a:off x="7017350" y="3748738"/>
              <a:ext cx="195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80" name="Google Shape;480;p32"/>
            <p:cNvCxnSpPr/>
            <p:nvPr/>
          </p:nvCxnSpPr>
          <p:spPr>
            <a:xfrm>
              <a:off x="7550750" y="3748738"/>
              <a:ext cx="195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81" name="Google Shape;481;p32"/>
            <p:cNvSpPr txBox="1"/>
            <p:nvPr/>
          </p:nvSpPr>
          <p:spPr>
            <a:xfrm>
              <a:off x="6145850" y="3475556"/>
              <a:ext cx="338100" cy="683100"/>
            </a:xfrm>
            <a:prstGeom prst="rect">
              <a:avLst/>
            </a:prstGeom>
            <a:solidFill>
              <a:srgbClr val="70BF4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9550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2" name="Google Shape;482;p32"/>
            <p:cNvSpPr txBox="1"/>
            <p:nvPr/>
          </p:nvSpPr>
          <p:spPr>
            <a:xfrm>
              <a:off x="6679250" y="3475556"/>
              <a:ext cx="338100" cy="683100"/>
            </a:xfrm>
            <a:prstGeom prst="rect">
              <a:avLst/>
            </a:prstGeom>
            <a:solidFill>
              <a:srgbClr val="70BF4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9550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3" name="Google Shape;483;p32"/>
            <p:cNvSpPr txBox="1"/>
            <p:nvPr/>
          </p:nvSpPr>
          <p:spPr>
            <a:xfrm>
              <a:off x="7212650" y="3475556"/>
              <a:ext cx="338100" cy="683100"/>
            </a:xfrm>
            <a:prstGeom prst="rect">
              <a:avLst/>
            </a:prstGeom>
            <a:solidFill>
              <a:srgbClr val="70BF4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9550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4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4" name="Google Shape;484;p32"/>
            <p:cNvSpPr txBox="1"/>
            <p:nvPr/>
          </p:nvSpPr>
          <p:spPr>
            <a:xfrm>
              <a:off x="7746050" y="3475556"/>
              <a:ext cx="338100" cy="683100"/>
            </a:xfrm>
            <a:prstGeom prst="rect">
              <a:avLst/>
            </a:prstGeom>
            <a:solidFill>
              <a:srgbClr val="70BF4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9550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5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85" name="Google Shape;485;p32"/>
            <p:cNvCxnSpPr/>
            <p:nvPr/>
          </p:nvCxnSpPr>
          <p:spPr>
            <a:xfrm rot="10800000">
              <a:off x="7381700" y="3170756"/>
              <a:ext cx="0" cy="304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86" name="Google Shape;486;p32"/>
            <p:cNvCxnSpPr/>
            <p:nvPr/>
          </p:nvCxnSpPr>
          <p:spPr>
            <a:xfrm rot="10800000">
              <a:off x="7915100" y="3170756"/>
              <a:ext cx="0" cy="304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87" name="Google Shape;487;p32"/>
            <p:cNvSpPr txBox="1"/>
            <p:nvPr/>
          </p:nvSpPr>
          <p:spPr>
            <a:xfrm>
              <a:off x="6145850" y="4322885"/>
              <a:ext cx="338100" cy="681600"/>
            </a:xfrm>
            <a:prstGeom prst="rect">
              <a:avLst/>
            </a:prstGeom>
            <a:solidFill>
              <a:srgbClr val="EC5C57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27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88" name="Google Shape;488;p32"/>
            <p:cNvCxnSpPr>
              <a:stCxn id="487" idx="0"/>
              <a:endCxn id="481" idx="2"/>
            </p:cNvCxnSpPr>
            <p:nvPr/>
          </p:nvCxnSpPr>
          <p:spPr>
            <a:xfrm rot="10800000">
              <a:off x="6314900" y="4158785"/>
              <a:ext cx="0" cy="164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89" name="Google Shape;489;p32"/>
            <p:cNvSpPr txBox="1"/>
            <p:nvPr/>
          </p:nvSpPr>
          <p:spPr>
            <a:xfrm>
              <a:off x="6679250" y="4322885"/>
              <a:ext cx="338100" cy="681600"/>
            </a:xfrm>
            <a:prstGeom prst="rect">
              <a:avLst/>
            </a:prstGeom>
            <a:solidFill>
              <a:srgbClr val="EC5C57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27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90" name="Google Shape;490;p32"/>
            <p:cNvCxnSpPr>
              <a:stCxn id="489" idx="0"/>
              <a:endCxn id="482" idx="2"/>
            </p:cNvCxnSpPr>
            <p:nvPr/>
          </p:nvCxnSpPr>
          <p:spPr>
            <a:xfrm rot="10800000">
              <a:off x="6848300" y="4158785"/>
              <a:ext cx="0" cy="164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Unidirectional and Bidirectional Seq2Seq Models</a:t>
            </a:r>
            <a:endParaRPr/>
          </a:p>
        </p:txBody>
      </p:sp>
      <p:grpSp>
        <p:nvGrpSpPr>
          <p:cNvPr id="496" name="Google Shape;496;p33"/>
          <p:cNvGrpSpPr/>
          <p:nvPr/>
        </p:nvGrpSpPr>
        <p:grpSpPr>
          <a:xfrm>
            <a:off x="259725" y="1510950"/>
            <a:ext cx="3888153" cy="1538563"/>
            <a:chOff x="259725" y="1510950"/>
            <a:chExt cx="3888153" cy="1538563"/>
          </a:xfrm>
        </p:grpSpPr>
        <p:pic>
          <p:nvPicPr>
            <p:cNvPr id="497" name="Google Shape;497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9725" y="1913514"/>
              <a:ext cx="3888153" cy="1135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8" name="Google Shape;498;p33"/>
            <p:cNvSpPr txBox="1"/>
            <p:nvPr/>
          </p:nvSpPr>
          <p:spPr>
            <a:xfrm>
              <a:off x="1308150" y="1510950"/>
              <a:ext cx="1791300" cy="37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31750">
              <a:spAutoFit/>
            </a:bodyPr>
            <a:lstStyle/>
            <a:p>
              <a:pPr indent="0" lvl="0" marL="0" marR="5080" rtl="0" algn="ctr">
                <a:lnSpc>
                  <a:spcPct val="11843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Forward RNN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499" name="Google Shape;499;p33"/>
          <p:cNvGrpSpPr/>
          <p:nvPr/>
        </p:nvGrpSpPr>
        <p:grpSpPr>
          <a:xfrm>
            <a:off x="4796250" y="1510950"/>
            <a:ext cx="3805376" cy="1750787"/>
            <a:chOff x="4796250" y="1510950"/>
            <a:chExt cx="3805376" cy="1750787"/>
          </a:xfrm>
        </p:grpSpPr>
        <p:pic>
          <p:nvPicPr>
            <p:cNvPr id="500" name="Google Shape;500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96250" y="1881762"/>
              <a:ext cx="3805376" cy="1379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1" name="Google Shape;501;p33"/>
            <p:cNvSpPr txBox="1"/>
            <p:nvPr/>
          </p:nvSpPr>
          <p:spPr>
            <a:xfrm>
              <a:off x="5430837" y="1510950"/>
              <a:ext cx="2536200" cy="37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31750">
              <a:spAutoFit/>
            </a:bodyPr>
            <a:lstStyle/>
            <a:p>
              <a:pPr indent="0" lvl="0" marL="0" marR="5080" rtl="0" algn="ctr">
                <a:lnSpc>
                  <a:spcPct val="11843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Bidirectional</a:t>
              </a: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 RNN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502" name="Google Shape;502;p33"/>
          <p:cNvSpPr txBox="1"/>
          <p:nvPr>
            <p:ph idx="1" type="body"/>
          </p:nvPr>
        </p:nvSpPr>
        <p:spPr>
          <a:xfrm>
            <a:off x="311700" y="3286075"/>
            <a:ext cx="4103700" cy="15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Output </a:t>
            </a:r>
            <a:r>
              <a:rPr i="1" lang="en"/>
              <a:t>y</a:t>
            </a:r>
            <a:r>
              <a:rPr baseline="-25000" i="1" lang="en"/>
              <a:t>t</a:t>
            </a:r>
            <a:r>
              <a:rPr lang="en"/>
              <a:t> depends only on inputs so far </a:t>
            </a:r>
            <a:r>
              <a:rPr i="1" lang="en"/>
              <a:t>x</a:t>
            </a:r>
            <a:r>
              <a:rPr baseline="-25000" i="1" lang="en"/>
              <a:t>0:t-1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E.g., robot actions</a:t>
            </a:r>
            <a:endParaRPr/>
          </a:p>
        </p:txBody>
      </p:sp>
      <p:sp>
        <p:nvSpPr>
          <p:cNvPr id="503" name="Google Shape;503;p33"/>
          <p:cNvSpPr txBox="1"/>
          <p:nvPr>
            <p:ph idx="1" type="body"/>
          </p:nvPr>
        </p:nvSpPr>
        <p:spPr>
          <a:xfrm>
            <a:off x="4655100" y="3286075"/>
            <a:ext cx="4103700" cy="15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Output </a:t>
            </a:r>
            <a:r>
              <a:rPr i="1" lang="en"/>
              <a:t>y</a:t>
            </a:r>
            <a:r>
              <a:rPr baseline="-25000" i="1" lang="en"/>
              <a:t>t</a:t>
            </a:r>
            <a:r>
              <a:rPr lang="en"/>
              <a:t> depends on all inputs </a:t>
            </a:r>
            <a:r>
              <a:rPr i="1" lang="en"/>
              <a:t>x</a:t>
            </a:r>
            <a:r>
              <a:rPr baseline="-25000" i="1" lang="en"/>
              <a:t>0:L</a:t>
            </a:r>
            <a:r>
              <a:rPr i="1" lang="en"/>
              <a:t> </a:t>
            </a:r>
            <a:endParaRPr i="1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E.g., machine translation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Modeling with Learned Neural Functions</a:t>
            </a:r>
            <a:endParaRPr/>
          </a:p>
        </p:txBody>
      </p:sp>
      <p:grpSp>
        <p:nvGrpSpPr>
          <p:cNvPr id="509" name="Google Shape;509;p34"/>
          <p:cNvGrpSpPr/>
          <p:nvPr/>
        </p:nvGrpSpPr>
        <p:grpSpPr>
          <a:xfrm>
            <a:off x="556525" y="1767750"/>
            <a:ext cx="338100" cy="2810450"/>
            <a:chOff x="556525" y="1767750"/>
            <a:chExt cx="338100" cy="2810450"/>
          </a:xfrm>
        </p:grpSpPr>
        <p:sp>
          <p:nvSpPr>
            <p:cNvPr id="510" name="Google Shape;510;p34"/>
            <p:cNvSpPr txBox="1"/>
            <p:nvPr/>
          </p:nvSpPr>
          <p:spPr>
            <a:xfrm>
              <a:off x="556525" y="3896600"/>
              <a:ext cx="338100" cy="681600"/>
            </a:xfrm>
            <a:prstGeom prst="rect">
              <a:avLst/>
            </a:prstGeom>
            <a:solidFill>
              <a:srgbClr val="EC5C57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27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endParaRPr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11" name="Google Shape;511;p34"/>
            <p:cNvSpPr txBox="1"/>
            <p:nvPr/>
          </p:nvSpPr>
          <p:spPr>
            <a:xfrm>
              <a:off x="556525" y="1767750"/>
              <a:ext cx="338100" cy="681600"/>
            </a:xfrm>
            <a:prstGeom prst="rect">
              <a:avLst/>
            </a:prstGeom>
            <a:solidFill>
              <a:srgbClr val="51A8F9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27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y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12" name="Google Shape;512;p34"/>
            <p:cNvSpPr txBox="1"/>
            <p:nvPr/>
          </p:nvSpPr>
          <p:spPr>
            <a:xfrm>
              <a:off x="556525" y="2832175"/>
              <a:ext cx="338100" cy="683100"/>
            </a:xfrm>
            <a:prstGeom prst="rect">
              <a:avLst/>
            </a:prstGeom>
            <a:solidFill>
              <a:srgbClr val="70BF4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9550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513" name="Google Shape;513;p34"/>
            <p:cNvCxnSpPr>
              <a:stCxn id="510" idx="0"/>
              <a:endCxn id="512" idx="2"/>
            </p:cNvCxnSpPr>
            <p:nvPr/>
          </p:nvCxnSpPr>
          <p:spPr>
            <a:xfrm rot="10800000">
              <a:off x="725575" y="3515300"/>
              <a:ext cx="0" cy="381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14" name="Google Shape;514;p34"/>
            <p:cNvCxnSpPr>
              <a:stCxn id="512" idx="0"/>
              <a:endCxn id="511" idx="2"/>
            </p:cNvCxnSpPr>
            <p:nvPr/>
          </p:nvCxnSpPr>
          <p:spPr>
            <a:xfrm rot="10800000">
              <a:off x="725575" y="2449375"/>
              <a:ext cx="0" cy="382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515" name="Google Shape;515;p34"/>
          <p:cNvGrpSpPr/>
          <p:nvPr/>
        </p:nvGrpSpPr>
        <p:grpSpPr>
          <a:xfrm>
            <a:off x="2309125" y="1767750"/>
            <a:ext cx="338100" cy="1064425"/>
            <a:chOff x="2309125" y="1767750"/>
            <a:chExt cx="338100" cy="1064425"/>
          </a:xfrm>
        </p:grpSpPr>
        <p:sp>
          <p:nvSpPr>
            <p:cNvPr id="516" name="Google Shape;516;p34"/>
            <p:cNvSpPr txBox="1"/>
            <p:nvPr/>
          </p:nvSpPr>
          <p:spPr>
            <a:xfrm>
              <a:off x="2309125" y="1767750"/>
              <a:ext cx="338100" cy="681600"/>
            </a:xfrm>
            <a:prstGeom prst="rect">
              <a:avLst/>
            </a:prstGeom>
            <a:solidFill>
              <a:srgbClr val="51A8F9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27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y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517" name="Google Shape;517;p34"/>
            <p:cNvCxnSpPr>
              <a:stCxn id="518" idx="0"/>
              <a:endCxn id="516" idx="2"/>
            </p:cNvCxnSpPr>
            <p:nvPr/>
          </p:nvCxnSpPr>
          <p:spPr>
            <a:xfrm rot="10800000">
              <a:off x="2478175" y="2449375"/>
              <a:ext cx="0" cy="382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519" name="Google Shape;519;p34"/>
          <p:cNvGrpSpPr/>
          <p:nvPr/>
        </p:nvGrpSpPr>
        <p:grpSpPr>
          <a:xfrm>
            <a:off x="894625" y="2689628"/>
            <a:ext cx="1752600" cy="825647"/>
            <a:chOff x="894625" y="2689628"/>
            <a:chExt cx="1752600" cy="825647"/>
          </a:xfrm>
        </p:grpSpPr>
        <p:cxnSp>
          <p:nvCxnSpPr>
            <p:cNvPr id="520" name="Google Shape;520;p34"/>
            <p:cNvCxnSpPr>
              <a:stCxn id="512" idx="3"/>
              <a:endCxn id="518" idx="1"/>
            </p:cNvCxnSpPr>
            <p:nvPr/>
          </p:nvCxnSpPr>
          <p:spPr>
            <a:xfrm>
              <a:off x="894625" y="3173725"/>
              <a:ext cx="1414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18" name="Google Shape;518;p34"/>
            <p:cNvSpPr txBox="1"/>
            <p:nvPr/>
          </p:nvSpPr>
          <p:spPr>
            <a:xfrm>
              <a:off x="2309125" y="2832175"/>
              <a:ext cx="338100" cy="683100"/>
            </a:xfrm>
            <a:prstGeom prst="rect">
              <a:avLst/>
            </a:prstGeom>
            <a:solidFill>
              <a:srgbClr val="70BF4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9550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521" name="Google Shape;521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54074" y="2689628"/>
              <a:ext cx="1295592" cy="382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2" name="Google Shape;522;p34"/>
          <p:cNvGrpSpPr/>
          <p:nvPr/>
        </p:nvGrpSpPr>
        <p:grpSpPr>
          <a:xfrm>
            <a:off x="2647225" y="1767000"/>
            <a:ext cx="1752600" cy="1747525"/>
            <a:chOff x="2647225" y="1767000"/>
            <a:chExt cx="1752600" cy="1747525"/>
          </a:xfrm>
        </p:grpSpPr>
        <p:sp>
          <p:nvSpPr>
            <p:cNvPr id="523" name="Google Shape;523;p34"/>
            <p:cNvSpPr txBox="1"/>
            <p:nvPr/>
          </p:nvSpPr>
          <p:spPr>
            <a:xfrm>
              <a:off x="4061725" y="1767000"/>
              <a:ext cx="338100" cy="681600"/>
            </a:xfrm>
            <a:prstGeom prst="rect">
              <a:avLst/>
            </a:prstGeom>
            <a:solidFill>
              <a:srgbClr val="51A8F9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27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y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524" name="Google Shape;524;p34"/>
            <p:cNvCxnSpPr>
              <a:stCxn id="518" idx="3"/>
              <a:endCxn id="525" idx="1"/>
            </p:cNvCxnSpPr>
            <p:nvPr/>
          </p:nvCxnSpPr>
          <p:spPr>
            <a:xfrm flipH="1" rot="10800000">
              <a:off x="2647225" y="3173125"/>
              <a:ext cx="1414500" cy="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25" name="Google Shape;525;p34"/>
            <p:cNvSpPr txBox="1"/>
            <p:nvPr/>
          </p:nvSpPr>
          <p:spPr>
            <a:xfrm>
              <a:off x="4061725" y="2831425"/>
              <a:ext cx="338100" cy="683100"/>
            </a:xfrm>
            <a:prstGeom prst="rect">
              <a:avLst/>
            </a:prstGeom>
            <a:solidFill>
              <a:srgbClr val="70BF4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9550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526" name="Google Shape;526;p34"/>
            <p:cNvCxnSpPr>
              <a:stCxn id="525" idx="0"/>
              <a:endCxn id="523" idx="2"/>
            </p:cNvCxnSpPr>
            <p:nvPr/>
          </p:nvCxnSpPr>
          <p:spPr>
            <a:xfrm rot="10800000">
              <a:off x="4230775" y="2448625"/>
              <a:ext cx="0" cy="382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527" name="Google Shape;527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706677" y="2689629"/>
              <a:ext cx="1295600" cy="3828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8" name="Google Shape;528;p34"/>
          <p:cNvGrpSpPr/>
          <p:nvPr/>
        </p:nvGrpSpPr>
        <p:grpSpPr>
          <a:xfrm>
            <a:off x="4399825" y="1767013"/>
            <a:ext cx="1752600" cy="1747525"/>
            <a:chOff x="4399825" y="1767013"/>
            <a:chExt cx="1752600" cy="1747525"/>
          </a:xfrm>
        </p:grpSpPr>
        <p:sp>
          <p:nvSpPr>
            <p:cNvPr id="529" name="Google Shape;529;p34"/>
            <p:cNvSpPr txBox="1"/>
            <p:nvPr/>
          </p:nvSpPr>
          <p:spPr>
            <a:xfrm>
              <a:off x="5814325" y="1767013"/>
              <a:ext cx="338100" cy="681600"/>
            </a:xfrm>
            <a:prstGeom prst="rect">
              <a:avLst/>
            </a:prstGeom>
            <a:solidFill>
              <a:srgbClr val="51A8F9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27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y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4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30" name="Google Shape;530;p34"/>
            <p:cNvSpPr txBox="1"/>
            <p:nvPr/>
          </p:nvSpPr>
          <p:spPr>
            <a:xfrm>
              <a:off x="5814325" y="2831438"/>
              <a:ext cx="338100" cy="683100"/>
            </a:xfrm>
            <a:prstGeom prst="rect">
              <a:avLst/>
            </a:prstGeom>
            <a:solidFill>
              <a:srgbClr val="70BF4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9550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4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531" name="Google Shape;531;p34"/>
            <p:cNvCxnSpPr>
              <a:stCxn id="530" idx="0"/>
              <a:endCxn id="529" idx="2"/>
            </p:cNvCxnSpPr>
            <p:nvPr/>
          </p:nvCxnSpPr>
          <p:spPr>
            <a:xfrm rot="10800000">
              <a:off x="5983375" y="2448638"/>
              <a:ext cx="0" cy="382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32" name="Google Shape;532;p34"/>
            <p:cNvCxnSpPr>
              <a:stCxn id="525" idx="3"/>
              <a:endCxn id="530" idx="1"/>
            </p:cNvCxnSpPr>
            <p:nvPr/>
          </p:nvCxnSpPr>
          <p:spPr>
            <a:xfrm>
              <a:off x="4399825" y="3172975"/>
              <a:ext cx="1414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533" name="Google Shape;533;p3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459275" y="2689625"/>
              <a:ext cx="1295600" cy="382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4" name="Google Shape;534;p34"/>
          <p:cNvSpPr/>
          <p:nvPr/>
        </p:nvSpPr>
        <p:spPr>
          <a:xfrm rot="178224">
            <a:off x="4609831" y="1072957"/>
            <a:ext cx="4411427" cy="93693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What’s a weakness of this parameterization?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Modeling with Learned Neural Functions</a:t>
            </a:r>
            <a:endParaRPr/>
          </a:p>
        </p:txBody>
      </p:sp>
      <p:pic>
        <p:nvPicPr>
          <p:cNvPr id="540" name="Google Shape;54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6220" y="3553708"/>
            <a:ext cx="2250241" cy="13382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1" name="Google Shape;541;p35"/>
          <p:cNvGrpSpPr/>
          <p:nvPr/>
        </p:nvGrpSpPr>
        <p:grpSpPr>
          <a:xfrm>
            <a:off x="913405" y="3908552"/>
            <a:ext cx="942779" cy="605400"/>
            <a:chOff x="913405" y="3908552"/>
            <a:chExt cx="942779" cy="605400"/>
          </a:xfrm>
        </p:grpSpPr>
        <p:sp>
          <p:nvSpPr>
            <p:cNvPr id="542" name="Google Shape;542;p35"/>
            <p:cNvSpPr txBox="1"/>
            <p:nvPr/>
          </p:nvSpPr>
          <p:spPr>
            <a:xfrm>
              <a:off x="913405" y="3908552"/>
              <a:ext cx="328500" cy="605400"/>
            </a:xfrm>
            <a:prstGeom prst="rect">
              <a:avLst/>
            </a:prstGeom>
            <a:solidFill>
              <a:srgbClr val="EC5C57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900">
              <a:spAutoFit/>
            </a:bodyPr>
            <a:lstStyle/>
            <a:p>
              <a:pPr indent="0" lvl="0" marL="15494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endParaRPr sz="23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43" name="Google Shape;543;p35"/>
            <p:cNvSpPr/>
            <p:nvPr/>
          </p:nvSpPr>
          <p:spPr>
            <a:xfrm>
              <a:off x="1142982" y="4150463"/>
              <a:ext cx="713202" cy="174662"/>
            </a:xfrm>
            <a:custGeom>
              <a:rect b="b" l="l" r="r" t="t"/>
              <a:pathLst>
                <a:path extrusionOk="0" h="266700" w="1089025">
                  <a:moveTo>
                    <a:pt x="266700" y="0"/>
                  </a:moveTo>
                  <a:lnTo>
                    <a:pt x="0" y="133350"/>
                  </a:lnTo>
                  <a:lnTo>
                    <a:pt x="266700" y="266700"/>
                  </a:lnTo>
                  <a:lnTo>
                    <a:pt x="266700" y="177800"/>
                  </a:lnTo>
                  <a:lnTo>
                    <a:pt x="222250" y="177800"/>
                  </a:lnTo>
                  <a:lnTo>
                    <a:pt x="222250" y="88900"/>
                  </a:lnTo>
                  <a:lnTo>
                    <a:pt x="266700" y="88899"/>
                  </a:lnTo>
                  <a:lnTo>
                    <a:pt x="266700" y="0"/>
                  </a:lnTo>
                  <a:close/>
                </a:path>
                <a:path extrusionOk="0" h="266700" w="1089025">
                  <a:moveTo>
                    <a:pt x="266700" y="88899"/>
                  </a:moveTo>
                  <a:lnTo>
                    <a:pt x="222250" y="88900"/>
                  </a:lnTo>
                  <a:lnTo>
                    <a:pt x="222250" y="177800"/>
                  </a:lnTo>
                  <a:lnTo>
                    <a:pt x="266700" y="177799"/>
                  </a:lnTo>
                  <a:lnTo>
                    <a:pt x="266700" y="88899"/>
                  </a:lnTo>
                  <a:close/>
                </a:path>
                <a:path extrusionOk="0" h="266700" w="1089025">
                  <a:moveTo>
                    <a:pt x="266700" y="177799"/>
                  </a:moveTo>
                  <a:lnTo>
                    <a:pt x="222250" y="177800"/>
                  </a:lnTo>
                  <a:lnTo>
                    <a:pt x="266700" y="177800"/>
                  </a:lnTo>
                  <a:close/>
                </a:path>
                <a:path extrusionOk="0" h="266700" w="1089025">
                  <a:moveTo>
                    <a:pt x="1088939" y="88898"/>
                  </a:moveTo>
                  <a:lnTo>
                    <a:pt x="266700" y="88899"/>
                  </a:lnTo>
                  <a:lnTo>
                    <a:pt x="266700" y="177799"/>
                  </a:lnTo>
                  <a:lnTo>
                    <a:pt x="1088939" y="177798"/>
                  </a:lnTo>
                  <a:lnTo>
                    <a:pt x="1088939" y="88898"/>
                  </a:lnTo>
                  <a:close/>
                </a:path>
              </a:pathLst>
            </a:custGeom>
            <a:solidFill>
              <a:srgbClr val="F5D32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44" name="Google Shape;544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8153" y="3433622"/>
            <a:ext cx="3272574" cy="15895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5" name="Google Shape;545;p35"/>
          <p:cNvGrpSpPr/>
          <p:nvPr/>
        </p:nvGrpSpPr>
        <p:grpSpPr>
          <a:xfrm>
            <a:off x="4481960" y="3908552"/>
            <a:ext cx="959272" cy="605400"/>
            <a:chOff x="4481960" y="3908552"/>
            <a:chExt cx="959272" cy="605400"/>
          </a:xfrm>
        </p:grpSpPr>
        <p:sp>
          <p:nvSpPr>
            <p:cNvPr id="546" name="Google Shape;546;p35"/>
            <p:cNvSpPr txBox="1"/>
            <p:nvPr/>
          </p:nvSpPr>
          <p:spPr>
            <a:xfrm>
              <a:off x="4481960" y="3908552"/>
              <a:ext cx="328500" cy="605400"/>
            </a:xfrm>
            <a:prstGeom prst="rect">
              <a:avLst/>
            </a:prstGeom>
            <a:solidFill>
              <a:srgbClr val="EC5C57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900">
              <a:spAutoFit/>
            </a:bodyPr>
            <a:lstStyle/>
            <a:p>
              <a:pPr indent="0" lvl="0" marL="15494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endParaRPr sz="23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47" name="Google Shape;547;p35"/>
            <p:cNvSpPr/>
            <p:nvPr/>
          </p:nvSpPr>
          <p:spPr>
            <a:xfrm>
              <a:off x="4728030" y="4150750"/>
              <a:ext cx="713202" cy="174662"/>
            </a:xfrm>
            <a:custGeom>
              <a:rect b="b" l="l" r="r" t="t"/>
              <a:pathLst>
                <a:path extrusionOk="0" h="266700" w="1089025">
                  <a:moveTo>
                    <a:pt x="266699" y="0"/>
                  </a:moveTo>
                  <a:lnTo>
                    <a:pt x="0" y="133350"/>
                  </a:lnTo>
                  <a:lnTo>
                    <a:pt x="266699" y="266700"/>
                  </a:lnTo>
                  <a:lnTo>
                    <a:pt x="266699" y="177800"/>
                  </a:lnTo>
                  <a:lnTo>
                    <a:pt x="222249" y="177800"/>
                  </a:lnTo>
                  <a:lnTo>
                    <a:pt x="222249" y="88900"/>
                  </a:lnTo>
                  <a:lnTo>
                    <a:pt x="266699" y="88899"/>
                  </a:lnTo>
                  <a:lnTo>
                    <a:pt x="266699" y="0"/>
                  </a:lnTo>
                  <a:close/>
                </a:path>
                <a:path extrusionOk="0" h="266700" w="1089025">
                  <a:moveTo>
                    <a:pt x="266699" y="88899"/>
                  </a:moveTo>
                  <a:lnTo>
                    <a:pt x="222249" y="88900"/>
                  </a:lnTo>
                  <a:lnTo>
                    <a:pt x="222249" y="177800"/>
                  </a:lnTo>
                  <a:lnTo>
                    <a:pt x="266699" y="177799"/>
                  </a:lnTo>
                  <a:lnTo>
                    <a:pt x="266699" y="88899"/>
                  </a:lnTo>
                  <a:close/>
                </a:path>
                <a:path extrusionOk="0" h="266700" w="1089025">
                  <a:moveTo>
                    <a:pt x="266699" y="177799"/>
                  </a:moveTo>
                  <a:lnTo>
                    <a:pt x="222249" y="177800"/>
                  </a:lnTo>
                  <a:lnTo>
                    <a:pt x="266699" y="177800"/>
                  </a:lnTo>
                  <a:close/>
                </a:path>
                <a:path extrusionOk="0" h="266700" w="1089025">
                  <a:moveTo>
                    <a:pt x="1088938" y="88898"/>
                  </a:moveTo>
                  <a:lnTo>
                    <a:pt x="266699" y="88899"/>
                  </a:lnTo>
                  <a:lnTo>
                    <a:pt x="266699" y="177799"/>
                  </a:lnTo>
                  <a:lnTo>
                    <a:pt x="1088938" y="177798"/>
                  </a:lnTo>
                  <a:lnTo>
                    <a:pt x="1088938" y="88898"/>
                  </a:lnTo>
                  <a:close/>
                </a:path>
              </a:pathLst>
            </a:custGeom>
            <a:solidFill>
              <a:srgbClr val="F5D32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8" name="Google Shape;548;p35"/>
          <p:cNvGrpSpPr/>
          <p:nvPr/>
        </p:nvGrpSpPr>
        <p:grpSpPr>
          <a:xfrm>
            <a:off x="838200" y="1064175"/>
            <a:ext cx="2541730" cy="2793679"/>
            <a:chOff x="838200" y="1064175"/>
            <a:chExt cx="2541730" cy="2793679"/>
          </a:xfrm>
        </p:grpSpPr>
        <p:sp>
          <p:nvSpPr>
            <p:cNvPr id="549" name="Google Shape;549;p35"/>
            <p:cNvSpPr/>
            <p:nvPr/>
          </p:nvSpPr>
          <p:spPr>
            <a:xfrm>
              <a:off x="1052529" y="2248886"/>
              <a:ext cx="1804839" cy="1608968"/>
            </a:xfrm>
            <a:custGeom>
              <a:rect b="b" l="l" r="r" t="t"/>
              <a:pathLst>
                <a:path extrusionOk="0" h="2456815" w="2755900">
                  <a:moveTo>
                    <a:pt x="76200" y="1885238"/>
                  </a:moveTo>
                  <a:lnTo>
                    <a:pt x="69850" y="1872538"/>
                  </a:lnTo>
                  <a:lnTo>
                    <a:pt x="38100" y="1809038"/>
                  </a:lnTo>
                  <a:lnTo>
                    <a:pt x="0" y="1885238"/>
                  </a:lnTo>
                  <a:lnTo>
                    <a:pt x="25400" y="1885238"/>
                  </a:lnTo>
                  <a:lnTo>
                    <a:pt x="25400" y="2456738"/>
                  </a:lnTo>
                  <a:lnTo>
                    <a:pt x="50800" y="2456738"/>
                  </a:lnTo>
                  <a:lnTo>
                    <a:pt x="50800" y="1885238"/>
                  </a:lnTo>
                  <a:lnTo>
                    <a:pt x="76200" y="1885238"/>
                  </a:lnTo>
                  <a:close/>
                </a:path>
                <a:path extrusionOk="0" h="2456815" w="2755900">
                  <a:moveTo>
                    <a:pt x="76200" y="76200"/>
                  </a:move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25400" y="76200"/>
                  </a:lnTo>
                  <a:lnTo>
                    <a:pt x="25400" y="647700"/>
                  </a:lnTo>
                  <a:lnTo>
                    <a:pt x="50800" y="647700"/>
                  </a:lnTo>
                  <a:lnTo>
                    <a:pt x="50800" y="76200"/>
                  </a:lnTo>
                  <a:lnTo>
                    <a:pt x="76200" y="76200"/>
                  </a:lnTo>
                  <a:close/>
                </a:path>
                <a:path extrusionOk="0" h="2456815" w="2755900">
                  <a:moveTo>
                    <a:pt x="1042327" y="1228369"/>
                  </a:moveTo>
                  <a:lnTo>
                    <a:pt x="1016927" y="1215669"/>
                  </a:lnTo>
                  <a:lnTo>
                    <a:pt x="966127" y="1190269"/>
                  </a:lnTo>
                  <a:lnTo>
                    <a:pt x="966127" y="1215669"/>
                  </a:lnTo>
                  <a:lnTo>
                    <a:pt x="373621" y="1215669"/>
                  </a:lnTo>
                  <a:lnTo>
                    <a:pt x="373621" y="1241069"/>
                  </a:lnTo>
                  <a:lnTo>
                    <a:pt x="966127" y="1241069"/>
                  </a:lnTo>
                  <a:lnTo>
                    <a:pt x="966127" y="1266469"/>
                  </a:lnTo>
                  <a:lnTo>
                    <a:pt x="1016927" y="1241069"/>
                  </a:lnTo>
                  <a:lnTo>
                    <a:pt x="1042327" y="1228369"/>
                  </a:lnTo>
                  <a:close/>
                </a:path>
                <a:path extrusionOk="0" h="2456815" w="2755900">
                  <a:moveTo>
                    <a:pt x="1415935" y="76200"/>
                  </a:moveTo>
                  <a:lnTo>
                    <a:pt x="1409585" y="63500"/>
                  </a:lnTo>
                  <a:lnTo>
                    <a:pt x="1377835" y="0"/>
                  </a:lnTo>
                  <a:lnTo>
                    <a:pt x="1339735" y="76200"/>
                  </a:lnTo>
                  <a:lnTo>
                    <a:pt x="1365135" y="76200"/>
                  </a:lnTo>
                  <a:lnTo>
                    <a:pt x="1365135" y="647700"/>
                  </a:lnTo>
                  <a:lnTo>
                    <a:pt x="1390535" y="647700"/>
                  </a:lnTo>
                  <a:lnTo>
                    <a:pt x="1390535" y="76200"/>
                  </a:lnTo>
                  <a:lnTo>
                    <a:pt x="1415935" y="76200"/>
                  </a:lnTo>
                  <a:close/>
                </a:path>
                <a:path extrusionOk="0" h="2456815" w="2755900">
                  <a:moveTo>
                    <a:pt x="2382062" y="1228369"/>
                  </a:moveTo>
                  <a:lnTo>
                    <a:pt x="2356662" y="1215669"/>
                  </a:lnTo>
                  <a:lnTo>
                    <a:pt x="2305862" y="1190269"/>
                  </a:lnTo>
                  <a:lnTo>
                    <a:pt x="2305862" y="1215669"/>
                  </a:lnTo>
                  <a:lnTo>
                    <a:pt x="1713357" y="1215669"/>
                  </a:lnTo>
                  <a:lnTo>
                    <a:pt x="1713357" y="1241069"/>
                  </a:lnTo>
                  <a:lnTo>
                    <a:pt x="2305862" y="1241069"/>
                  </a:lnTo>
                  <a:lnTo>
                    <a:pt x="2305862" y="1266469"/>
                  </a:lnTo>
                  <a:lnTo>
                    <a:pt x="2356662" y="1241069"/>
                  </a:lnTo>
                  <a:lnTo>
                    <a:pt x="2382062" y="1228369"/>
                  </a:lnTo>
                  <a:close/>
                </a:path>
                <a:path extrusionOk="0" h="2456815" w="2755900">
                  <a:moveTo>
                    <a:pt x="2755671" y="76200"/>
                  </a:moveTo>
                  <a:lnTo>
                    <a:pt x="2749321" y="63500"/>
                  </a:lnTo>
                  <a:lnTo>
                    <a:pt x="2717571" y="0"/>
                  </a:lnTo>
                  <a:lnTo>
                    <a:pt x="2679471" y="76200"/>
                  </a:lnTo>
                  <a:lnTo>
                    <a:pt x="2704871" y="76200"/>
                  </a:lnTo>
                  <a:lnTo>
                    <a:pt x="2704871" y="647700"/>
                  </a:lnTo>
                  <a:lnTo>
                    <a:pt x="2730271" y="647700"/>
                  </a:lnTo>
                  <a:lnTo>
                    <a:pt x="2730271" y="76200"/>
                  </a:lnTo>
                  <a:lnTo>
                    <a:pt x="2755671" y="762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5"/>
            <p:cNvSpPr txBox="1"/>
            <p:nvPr/>
          </p:nvSpPr>
          <p:spPr>
            <a:xfrm>
              <a:off x="913405" y="2723767"/>
              <a:ext cx="328500" cy="607500"/>
            </a:xfrm>
            <a:prstGeom prst="rect">
              <a:avLst/>
            </a:prstGeom>
            <a:solidFill>
              <a:srgbClr val="70BF4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50825">
              <a:spAutoFit/>
            </a:bodyPr>
            <a:lstStyle/>
            <a:p>
              <a:pPr indent="0" lvl="0" marL="8128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lang="en" sz="11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sz="11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51" name="Google Shape;551;p35"/>
            <p:cNvSpPr txBox="1"/>
            <p:nvPr/>
          </p:nvSpPr>
          <p:spPr>
            <a:xfrm>
              <a:off x="913405" y="1538983"/>
              <a:ext cx="328500" cy="605400"/>
            </a:xfrm>
            <a:prstGeom prst="rect">
              <a:avLst/>
            </a:prstGeom>
            <a:solidFill>
              <a:srgbClr val="51A8F9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900">
              <a:spAutoFit/>
            </a:bodyPr>
            <a:lstStyle/>
            <a:p>
              <a:pPr indent="0" lvl="0" marL="9144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latin typeface="Helvetica Neue"/>
                  <a:ea typeface="Helvetica Neue"/>
                  <a:cs typeface="Helvetica Neue"/>
                  <a:sym typeface="Helvetica Neue"/>
                </a:rPr>
                <a:t>y</a:t>
              </a:r>
              <a:r>
                <a:rPr lang="en" sz="11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sz="11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52" name="Google Shape;552;p35"/>
            <p:cNvSpPr txBox="1"/>
            <p:nvPr/>
          </p:nvSpPr>
          <p:spPr>
            <a:xfrm>
              <a:off x="1790836" y="2723768"/>
              <a:ext cx="328500" cy="607500"/>
            </a:xfrm>
            <a:prstGeom prst="rect">
              <a:avLst/>
            </a:prstGeom>
            <a:solidFill>
              <a:srgbClr val="70BF4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50825">
              <a:spAutoFit/>
            </a:bodyPr>
            <a:lstStyle/>
            <a:p>
              <a:pPr indent="0" lvl="0" marL="8128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lang="en" sz="1100"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endParaRPr sz="11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53" name="Google Shape;553;p35"/>
            <p:cNvSpPr txBox="1"/>
            <p:nvPr/>
          </p:nvSpPr>
          <p:spPr>
            <a:xfrm>
              <a:off x="1790836" y="1538983"/>
              <a:ext cx="328500" cy="605400"/>
            </a:xfrm>
            <a:prstGeom prst="rect">
              <a:avLst/>
            </a:prstGeom>
            <a:solidFill>
              <a:srgbClr val="51A8F9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900">
              <a:spAutoFit/>
            </a:bodyPr>
            <a:lstStyle/>
            <a:p>
              <a:pPr indent="0" lvl="0" marL="9144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latin typeface="Helvetica Neue"/>
                  <a:ea typeface="Helvetica Neue"/>
                  <a:cs typeface="Helvetica Neue"/>
                  <a:sym typeface="Helvetica Neue"/>
                </a:rPr>
                <a:t>y</a:t>
              </a:r>
              <a:r>
                <a:rPr lang="en" sz="1100"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endParaRPr sz="11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54" name="Google Shape;554;p35"/>
            <p:cNvSpPr txBox="1"/>
            <p:nvPr/>
          </p:nvSpPr>
          <p:spPr>
            <a:xfrm>
              <a:off x="2668266" y="2723767"/>
              <a:ext cx="328500" cy="607500"/>
            </a:xfrm>
            <a:prstGeom prst="rect">
              <a:avLst/>
            </a:prstGeom>
            <a:solidFill>
              <a:srgbClr val="70BF4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50825">
              <a:spAutoFit/>
            </a:bodyPr>
            <a:lstStyle/>
            <a:p>
              <a:pPr indent="0" lvl="0" marL="8128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lang="en" sz="1100"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endParaRPr sz="11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55" name="Google Shape;555;p35"/>
            <p:cNvSpPr txBox="1"/>
            <p:nvPr/>
          </p:nvSpPr>
          <p:spPr>
            <a:xfrm>
              <a:off x="2668266" y="1538981"/>
              <a:ext cx="328500" cy="605400"/>
            </a:xfrm>
            <a:prstGeom prst="rect">
              <a:avLst/>
            </a:prstGeom>
            <a:solidFill>
              <a:srgbClr val="51A8F9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900">
              <a:spAutoFit/>
            </a:bodyPr>
            <a:lstStyle/>
            <a:p>
              <a:pPr indent="0" lvl="0" marL="9144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latin typeface="Helvetica Neue"/>
                  <a:ea typeface="Helvetica Neue"/>
                  <a:cs typeface="Helvetica Neue"/>
                  <a:sym typeface="Helvetica Neue"/>
                </a:rPr>
                <a:t>y</a:t>
              </a:r>
              <a:r>
                <a:rPr lang="en" sz="1100"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endParaRPr sz="11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56" name="Google Shape;556;p35"/>
            <p:cNvSpPr txBox="1"/>
            <p:nvPr/>
          </p:nvSpPr>
          <p:spPr>
            <a:xfrm>
              <a:off x="838200" y="1064176"/>
              <a:ext cx="393600" cy="411000"/>
            </a:xfrm>
            <a:prstGeom prst="rect">
              <a:avLst/>
            </a:prstGeom>
            <a:solidFill>
              <a:srgbClr val="A6AAA9"/>
            </a:solidFill>
            <a:ln>
              <a:noFill/>
            </a:ln>
          </p:spPr>
          <p:txBody>
            <a:bodyPr anchorCtr="0" anchor="t" bIns="0" lIns="0" spcFirstLastPara="1" rIns="0" wrap="square" tIns="10775">
              <a:spAutoFit/>
            </a:bodyPr>
            <a:lstStyle/>
            <a:p>
              <a:pPr indent="0" lvl="0" marL="5715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latin typeface="Helvetica Neue"/>
                  <a:ea typeface="Helvetica Neue"/>
                  <a:cs typeface="Helvetica Neue"/>
                  <a:sym typeface="Helvetica Neue"/>
                </a:rPr>
                <a:t>A</a:t>
              </a:r>
              <a:endParaRPr sz="2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57" name="Google Shape;557;p35"/>
            <p:cNvSpPr txBox="1"/>
            <p:nvPr/>
          </p:nvSpPr>
          <p:spPr>
            <a:xfrm>
              <a:off x="1630139" y="1064175"/>
              <a:ext cx="649800" cy="411000"/>
            </a:xfrm>
            <a:prstGeom prst="rect">
              <a:avLst/>
            </a:prstGeom>
            <a:solidFill>
              <a:srgbClr val="A6AAA9"/>
            </a:solidFill>
            <a:ln>
              <a:noFill/>
            </a:ln>
          </p:spPr>
          <p:txBody>
            <a:bodyPr anchorCtr="0" anchor="t" bIns="0" lIns="0" spcFirstLastPara="1" rIns="0" wrap="square" tIns="10775">
              <a:spAutoFit/>
            </a:bodyPr>
            <a:lstStyle/>
            <a:p>
              <a:pPr indent="0" lvl="0" marL="56514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latin typeface="Helvetica Neue"/>
                  <a:ea typeface="Helvetica Neue"/>
                  <a:cs typeface="Helvetica Neue"/>
                  <a:sym typeface="Helvetica Neue"/>
                </a:rPr>
                <a:t>big</a:t>
              </a:r>
              <a:endParaRPr sz="2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58" name="Google Shape;558;p35"/>
            <p:cNvSpPr txBox="1"/>
            <p:nvPr/>
          </p:nvSpPr>
          <p:spPr>
            <a:xfrm>
              <a:off x="2399530" y="1064176"/>
              <a:ext cx="980400" cy="411000"/>
            </a:xfrm>
            <a:prstGeom prst="rect">
              <a:avLst/>
            </a:prstGeom>
            <a:solidFill>
              <a:srgbClr val="A6AAA9"/>
            </a:solidFill>
            <a:ln>
              <a:noFill/>
            </a:ln>
          </p:spPr>
          <p:txBody>
            <a:bodyPr anchorCtr="0" anchor="t" bIns="0" lIns="0" spcFirstLastPara="1" rIns="0" wrap="square" tIns="10775">
              <a:spAutoFit/>
            </a:bodyPr>
            <a:lstStyle/>
            <a:p>
              <a:pPr indent="0" lvl="0" marL="5715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latin typeface="Helvetica Neue"/>
                  <a:ea typeface="Helvetica Neue"/>
                  <a:cs typeface="Helvetica Neue"/>
                  <a:sym typeface="Helvetica Neue"/>
                </a:rPr>
                <a:t>house</a:t>
              </a:r>
              <a:endParaRPr sz="2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559" name="Google Shape;559;p35"/>
          <p:cNvGrpSpPr/>
          <p:nvPr/>
        </p:nvGrpSpPr>
        <p:grpSpPr>
          <a:xfrm>
            <a:off x="4481960" y="1064175"/>
            <a:ext cx="3991755" cy="2793679"/>
            <a:chOff x="4481960" y="1064175"/>
            <a:chExt cx="3991755" cy="2793679"/>
          </a:xfrm>
        </p:grpSpPr>
        <p:sp>
          <p:nvSpPr>
            <p:cNvPr id="560" name="Google Shape;560;p35"/>
            <p:cNvSpPr/>
            <p:nvPr/>
          </p:nvSpPr>
          <p:spPr>
            <a:xfrm>
              <a:off x="4620955" y="2248886"/>
              <a:ext cx="3559774" cy="1608968"/>
            </a:xfrm>
            <a:custGeom>
              <a:rect b="b" l="l" r="r" t="t"/>
              <a:pathLst>
                <a:path extrusionOk="0" h="2456815" w="5435600">
                  <a:moveTo>
                    <a:pt x="76200" y="1885238"/>
                  </a:moveTo>
                  <a:lnTo>
                    <a:pt x="69850" y="1872538"/>
                  </a:lnTo>
                  <a:lnTo>
                    <a:pt x="38100" y="1809038"/>
                  </a:lnTo>
                  <a:lnTo>
                    <a:pt x="0" y="1885238"/>
                  </a:lnTo>
                  <a:lnTo>
                    <a:pt x="25400" y="1885238"/>
                  </a:lnTo>
                  <a:lnTo>
                    <a:pt x="25400" y="2456738"/>
                  </a:lnTo>
                  <a:lnTo>
                    <a:pt x="50800" y="2456738"/>
                  </a:lnTo>
                  <a:lnTo>
                    <a:pt x="50800" y="1885238"/>
                  </a:lnTo>
                  <a:lnTo>
                    <a:pt x="76200" y="1885238"/>
                  </a:lnTo>
                  <a:close/>
                </a:path>
                <a:path extrusionOk="0" h="2456815" w="5435600">
                  <a:moveTo>
                    <a:pt x="76200" y="76200"/>
                  </a:move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25400" y="76200"/>
                  </a:lnTo>
                  <a:lnTo>
                    <a:pt x="25400" y="647700"/>
                  </a:lnTo>
                  <a:lnTo>
                    <a:pt x="50800" y="647700"/>
                  </a:lnTo>
                  <a:lnTo>
                    <a:pt x="50800" y="76200"/>
                  </a:lnTo>
                  <a:lnTo>
                    <a:pt x="76200" y="76200"/>
                  </a:lnTo>
                  <a:close/>
                </a:path>
                <a:path extrusionOk="0" h="2456815" w="5435600">
                  <a:moveTo>
                    <a:pt x="1042314" y="1228369"/>
                  </a:moveTo>
                  <a:lnTo>
                    <a:pt x="1016914" y="1215669"/>
                  </a:lnTo>
                  <a:lnTo>
                    <a:pt x="966114" y="1190269"/>
                  </a:lnTo>
                  <a:lnTo>
                    <a:pt x="966114" y="1215669"/>
                  </a:lnTo>
                  <a:lnTo>
                    <a:pt x="373608" y="1215669"/>
                  </a:lnTo>
                  <a:lnTo>
                    <a:pt x="373608" y="1241069"/>
                  </a:lnTo>
                  <a:lnTo>
                    <a:pt x="966114" y="1241069"/>
                  </a:lnTo>
                  <a:lnTo>
                    <a:pt x="966114" y="1266469"/>
                  </a:lnTo>
                  <a:lnTo>
                    <a:pt x="1016914" y="1241069"/>
                  </a:lnTo>
                  <a:lnTo>
                    <a:pt x="1042314" y="1228369"/>
                  </a:lnTo>
                  <a:close/>
                </a:path>
                <a:path extrusionOk="0" h="2456815" w="5435600">
                  <a:moveTo>
                    <a:pt x="1415935" y="76200"/>
                  </a:moveTo>
                  <a:lnTo>
                    <a:pt x="1409585" y="63500"/>
                  </a:lnTo>
                  <a:lnTo>
                    <a:pt x="1377835" y="0"/>
                  </a:lnTo>
                  <a:lnTo>
                    <a:pt x="1339735" y="76200"/>
                  </a:lnTo>
                  <a:lnTo>
                    <a:pt x="1365123" y="76200"/>
                  </a:lnTo>
                  <a:lnTo>
                    <a:pt x="1365123" y="647700"/>
                  </a:lnTo>
                  <a:lnTo>
                    <a:pt x="1390523" y="647700"/>
                  </a:lnTo>
                  <a:lnTo>
                    <a:pt x="1390523" y="76200"/>
                  </a:lnTo>
                  <a:lnTo>
                    <a:pt x="1415935" y="76200"/>
                  </a:lnTo>
                  <a:close/>
                </a:path>
                <a:path extrusionOk="0" h="2456815" w="5435600">
                  <a:moveTo>
                    <a:pt x="2382050" y="1228369"/>
                  </a:moveTo>
                  <a:lnTo>
                    <a:pt x="2356650" y="1215669"/>
                  </a:lnTo>
                  <a:lnTo>
                    <a:pt x="2305850" y="1190269"/>
                  </a:lnTo>
                  <a:lnTo>
                    <a:pt x="2305850" y="1215669"/>
                  </a:lnTo>
                  <a:lnTo>
                    <a:pt x="1713344" y="1215669"/>
                  </a:lnTo>
                  <a:lnTo>
                    <a:pt x="1713344" y="1241069"/>
                  </a:lnTo>
                  <a:lnTo>
                    <a:pt x="2305850" y="1241069"/>
                  </a:lnTo>
                  <a:lnTo>
                    <a:pt x="2305850" y="1266469"/>
                  </a:lnTo>
                  <a:lnTo>
                    <a:pt x="2356650" y="1241069"/>
                  </a:lnTo>
                  <a:lnTo>
                    <a:pt x="2382050" y="1228369"/>
                  </a:lnTo>
                  <a:close/>
                </a:path>
                <a:path extrusionOk="0" h="2456815" w="5435600">
                  <a:moveTo>
                    <a:pt x="2755671" y="76200"/>
                  </a:moveTo>
                  <a:lnTo>
                    <a:pt x="2749321" y="63500"/>
                  </a:lnTo>
                  <a:lnTo>
                    <a:pt x="2717571" y="0"/>
                  </a:lnTo>
                  <a:lnTo>
                    <a:pt x="2679471" y="76200"/>
                  </a:lnTo>
                  <a:lnTo>
                    <a:pt x="2704858" y="76200"/>
                  </a:lnTo>
                  <a:lnTo>
                    <a:pt x="2704858" y="647700"/>
                  </a:lnTo>
                  <a:lnTo>
                    <a:pt x="2730258" y="647700"/>
                  </a:lnTo>
                  <a:lnTo>
                    <a:pt x="2730258" y="76200"/>
                  </a:lnTo>
                  <a:lnTo>
                    <a:pt x="2755671" y="76200"/>
                  </a:lnTo>
                  <a:close/>
                </a:path>
                <a:path extrusionOk="0" h="2456815" w="5435600">
                  <a:moveTo>
                    <a:pt x="3721785" y="1228369"/>
                  </a:moveTo>
                  <a:lnTo>
                    <a:pt x="3696385" y="1215669"/>
                  </a:lnTo>
                  <a:lnTo>
                    <a:pt x="3645585" y="1190269"/>
                  </a:lnTo>
                  <a:lnTo>
                    <a:pt x="3645585" y="1215669"/>
                  </a:lnTo>
                  <a:lnTo>
                    <a:pt x="3053080" y="1215669"/>
                  </a:lnTo>
                  <a:lnTo>
                    <a:pt x="3053080" y="1241069"/>
                  </a:lnTo>
                  <a:lnTo>
                    <a:pt x="3645585" y="1241069"/>
                  </a:lnTo>
                  <a:lnTo>
                    <a:pt x="3645585" y="1266469"/>
                  </a:lnTo>
                  <a:lnTo>
                    <a:pt x="3696385" y="1241069"/>
                  </a:lnTo>
                  <a:lnTo>
                    <a:pt x="3721785" y="1228369"/>
                  </a:lnTo>
                  <a:close/>
                </a:path>
                <a:path extrusionOk="0" h="2456815" w="5435600">
                  <a:moveTo>
                    <a:pt x="4095394" y="76200"/>
                  </a:moveTo>
                  <a:lnTo>
                    <a:pt x="4089044" y="63500"/>
                  </a:lnTo>
                  <a:lnTo>
                    <a:pt x="4057294" y="0"/>
                  </a:lnTo>
                  <a:lnTo>
                    <a:pt x="4019194" y="76200"/>
                  </a:lnTo>
                  <a:lnTo>
                    <a:pt x="4044594" y="76200"/>
                  </a:lnTo>
                  <a:lnTo>
                    <a:pt x="4044594" y="647700"/>
                  </a:lnTo>
                  <a:lnTo>
                    <a:pt x="4069994" y="647700"/>
                  </a:lnTo>
                  <a:lnTo>
                    <a:pt x="4069994" y="76200"/>
                  </a:lnTo>
                  <a:lnTo>
                    <a:pt x="4095394" y="76200"/>
                  </a:lnTo>
                  <a:close/>
                </a:path>
                <a:path extrusionOk="0" h="2456815" w="5435600">
                  <a:moveTo>
                    <a:pt x="5061521" y="1228369"/>
                  </a:moveTo>
                  <a:lnTo>
                    <a:pt x="5036121" y="1215669"/>
                  </a:lnTo>
                  <a:lnTo>
                    <a:pt x="4985321" y="1190269"/>
                  </a:lnTo>
                  <a:lnTo>
                    <a:pt x="4985321" y="1215669"/>
                  </a:lnTo>
                  <a:lnTo>
                    <a:pt x="4392815" y="1215669"/>
                  </a:lnTo>
                  <a:lnTo>
                    <a:pt x="4392815" y="1241069"/>
                  </a:lnTo>
                  <a:lnTo>
                    <a:pt x="4985321" y="1241069"/>
                  </a:lnTo>
                  <a:lnTo>
                    <a:pt x="4985321" y="1266469"/>
                  </a:lnTo>
                  <a:lnTo>
                    <a:pt x="5036121" y="1241069"/>
                  </a:lnTo>
                  <a:lnTo>
                    <a:pt x="5061521" y="1228369"/>
                  </a:lnTo>
                  <a:close/>
                </a:path>
                <a:path extrusionOk="0" h="2456815" w="5435600">
                  <a:moveTo>
                    <a:pt x="5435130" y="76200"/>
                  </a:moveTo>
                  <a:lnTo>
                    <a:pt x="5428780" y="63500"/>
                  </a:lnTo>
                  <a:lnTo>
                    <a:pt x="5397030" y="0"/>
                  </a:lnTo>
                  <a:lnTo>
                    <a:pt x="5358930" y="76200"/>
                  </a:lnTo>
                  <a:lnTo>
                    <a:pt x="5384330" y="76200"/>
                  </a:lnTo>
                  <a:lnTo>
                    <a:pt x="5384330" y="647700"/>
                  </a:lnTo>
                  <a:lnTo>
                    <a:pt x="5409730" y="647700"/>
                  </a:lnTo>
                  <a:lnTo>
                    <a:pt x="5409730" y="76200"/>
                  </a:lnTo>
                  <a:lnTo>
                    <a:pt x="5435130" y="762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5"/>
            <p:cNvSpPr txBox="1"/>
            <p:nvPr/>
          </p:nvSpPr>
          <p:spPr>
            <a:xfrm>
              <a:off x="4481960" y="2723767"/>
              <a:ext cx="328500" cy="607500"/>
            </a:xfrm>
            <a:prstGeom prst="rect">
              <a:avLst/>
            </a:prstGeom>
            <a:solidFill>
              <a:srgbClr val="70BF4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50825">
              <a:spAutoFit/>
            </a:bodyPr>
            <a:lstStyle/>
            <a:p>
              <a:pPr indent="0" lvl="0" marL="8128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lang="en" sz="11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sz="11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62" name="Google Shape;562;p35"/>
            <p:cNvSpPr txBox="1"/>
            <p:nvPr/>
          </p:nvSpPr>
          <p:spPr>
            <a:xfrm>
              <a:off x="4481960" y="1538983"/>
              <a:ext cx="328500" cy="605400"/>
            </a:xfrm>
            <a:prstGeom prst="rect">
              <a:avLst/>
            </a:prstGeom>
            <a:solidFill>
              <a:srgbClr val="51A8F9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900">
              <a:spAutoFit/>
            </a:bodyPr>
            <a:lstStyle/>
            <a:p>
              <a:pPr indent="0" lvl="0" marL="9144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latin typeface="Helvetica Neue"/>
                  <a:ea typeface="Helvetica Neue"/>
                  <a:cs typeface="Helvetica Neue"/>
                  <a:sym typeface="Helvetica Neue"/>
                </a:rPr>
                <a:t>y</a:t>
              </a:r>
              <a:r>
                <a:rPr lang="en" sz="11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sz="11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63" name="Google Shape;563;p35"/>
            <p:cNvSpPr txBox="1"/>
            <p:nvPr/>
          </p:nvSpPr>
          <p:spPr>
            <a:xfrm>
              <a:off x="5359391" y="2723768"/>
              <a:ext cx="328500" cy="607500"/>
            </a:xfrm>
            <a:prstGeom prst="rect">
              <a:avLst/>
            </a:prstGeom>
            <a:solidFill>
              <a:srgbClr val="70BF4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50825">
              <a:spAutoFit/>
            </a:bodyPr>
            <a:lstStyle/>
            <a:p>
              <a:pPr indent="0" lvl="0" marL="8128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lang="en" sz="1100"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endParaRPr sz="11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64" name="Google Shape;564;p35"/>
            <p:cNvSpPr txBox="1"/>
            <p:nvPr/>
          </p:nvSpPr>
          <p:spPr>
            <a:xfrm>
              <a:off x="5359391" y="1538983"/>
              <a:ext cx="328500" cy="605400"/>
            </a:xfrm>
            <a:prstGeom prst="rect">
              <a:avLst/>
            </a:prstGeom>
            <a:solidFill>
              <a:srgbClr val="51A8F9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900">
              <a:spAutoFit/>
            </a:bodyPr>
            <a:lstStyle/>
            <a:p>
              <a:pPr indent="0" lvl="0" marL="9144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latin typeface="Helvetica Neue"/>
                  <a:ea typeface="Helvetica Neue"/>
                  <a:cs typeface="Helvetica Neue"/>
                  <a:sym typeface="Helvetica Neue"/>
                </a:rPr>
                <a:t>y</a:t>
              </a:r>
              <a:r>
                <a:rPr lang="en" sz="1100"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endParaRPr sz="11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65" name="Google Shape;565;p35"/>
            <p:cNvSpPr txBox="1"/>
            <p:nvPr/>
          </p:nvSpPr>
          <p:spPr>
            <a:xfrm>
              <a:off x="6236821" y="2723767"/>
              <a:ext cx="328500" cy="607500"/>
            </a:xfrm>
            <a:prstGeom prst="rect">
              <a:avLst/>
            </a:prstGeom>
            <a:solidFill>
              <a:srgbClr val="70BF4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50825">
              <a:spAutoFit/>
            </a:bodyPr>
            <a:lstStyle/>
            <a:p>
              <a:pPr indent="0" lvl="0" marL="8128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lang="en" sz="1100"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endParaRPr sz="11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66" name="Google Shape;566;p35"/>
            <p:cNvSpPr txBox="1"/>
            <p:nvPr/>
          </p:nvSpPr>
          <p:spPr>
            <a:xfrm>
              <a:off x="6236821" y="1538981"/>
              <a:ext cx="328500" cy="605400"/>
            </a:xfrm>
            <a:prstGeom prst="rect">
              <a:avLst/>
            </a:prstGeom>
            <a:solidFill>
              <a:srgbClr val="51A8F9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900">
              <a:spAutoFit/>
            </a:bodyPr>
            <a:lstStyle/>
            <a:p>
              <a:pPr indent="0" lvl="0" marL="9144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latin typeface="Helvetica Neue"/>
                  <a:ea typeface="Helvetica Neue"/>
                  <a:cs typeface="Helvetica Neue"/>
                  <a:sym typeface="Helvetica Neue"/>
                </a:rPr>
                <a:t>y</a:t>
              </a:r>
              <a:r>
                <a:rPr lang="en" sz="1100"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endParaRPr sz="11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67" name="Google Shape;567;p35"/>
            <p:cNvSpPr txBox="1"/>
            <p:nvPr/>
          </p:nvSpPr>
          <p:spPr>
            <a:xfrm>
              <a:off x="7114253" y="2723767"/>
              <a:ext cx="328500" cy="607500"/>
            </a:xfrm>
            <a:prstGeom prst="rect">
              <a:avLst/>
            </a:prstGeom>
            <a:solidFill>
              <a:srgbClr val="70BF4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50825">
              <a:spAutoFit/>
            </a:bodyPr>
            <a:lstStyle/>
            <a:p>
              <a:pPr indent="0" lvl="0" marL="8128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lang="en" sz="1100">
                  <a:latin typeface="Helvetica Neue"/>
                  <a:ea typeface="Helvetica Neue"/>
                  <a:cs typeface="Helvetica Neue"/>
                  <a:sym typeface="Helvetica Neue"/>
                </a:rPr>
                <a:t>4</a:t>
              </a:r>
              <a:endParaRPr sz="11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68" name="Google Shape;568;p35"/>
            <p:cNvSpPr txBox="1"/>
            <p:nvPr/>
          </p:nvSpPr>
          <p:spPr>
            <a:xfrm>
              <a:off x="7114253" y="1538981"/>
              <a:ext cx="328500" cy="605400"/>
            </a:xfrm>
            <a:prstGeom prst="rect">
              <a:avLst/>
            </a:prstGeom>
            <a:solidFill>
              <a:srgbClr val="51A8F9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900">
              <a:spAutoFit/>
            </a:bodyPr>
            <a:lstStyle/>
            <a:p>
              <a:pPr indent="0" lvl="0" marL="9144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latin typeface="Helvetica Neue"/>
                  <a:ea typeface="Helvetica Neue"/>
                  <a:cs typeface="Helvetica Neue"/>
                  <a:sym typeface="Helvetica Neue"/>
                </a:rPr>
                <a:t>y</a:t>
              </a:r>
              <a:r>
                <a:rPr lang="en" sz="1100">
                  <a:latin typeface="Helvetica Neue"/>
                  <a:ea typeface="Helvetica Neue"/>
                  <a:cs typeface="Helvetica Neue"/>
                  <a:sym typeface="Helvetica Neue"/>
                </a:rPr>
                <a:t>4</a:t>
              </a:r>
              <a:endParaRPr sz="11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69" name="Google Shape;569;p35"/>
            <p:cNvSpPr txBox="1"/>
            <p:nvPr/>
          </p:nvSpPr>
          <p:spPr>
            <a:xfrm>
              <a:off x="7991683" y="2723767"/>
              <a:ext cx="328500" cy="607500"/>
            </a:xfrm>
            <a:prstGeom prst="rect">
              <a:avLst/>
            </a:prstGeom>
            <a:solidFill>
              <a:srgbClr val="70BF4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50825">
              <a:spAutoFit/>
            </a:bodyPr>
            <a:lstStyle/>
            <a:p>
              <a:pPr indent="0" lvl="0" marL="8128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lang="en" sz="1100">
                  <a:latin typeface="Helvetica Neue"/>
                  <a:ea typeface="Helvetica Neue"/>
                  <a:cs typeface="Helvetica Neue"/>
                  <a:sym typeface="Helvetica Neue"/>
                </a:rPr>
                <a:t>5</a:t>
              </a:r>
              <a:endParaRPr sz="11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70" name="Google Shape;570;p35"/>
            <p:cNvSpPr txBox="1"/>
            <p:nvPr/>
          </p:nvSpPr>
          <p:spPr>
            <a:xfrm>
              <a:off x="7991683" y="1538981"/>
              <a:ext cx="328500" cy="605400"/>
            </a:xfrm>
            <a:prstGeom prst="rect">
              <a:avLst/>
            </a:prstGeom>
            <a:solidFill>
              <a:srgbClr val="51A8F9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900">
              <a:spAutoFit/>
            </a:bodyPr>
            <a:lstStyle/>
            <a:p>
              <a:pPr indent="0" lvl="0" marL="9144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latin typeface="Helvetica Neue"/>
                  <a:ea typeface="Helvetica Neue"/>
                  <a:cs typeface="Helvetica Neue"/>
                  <a:sym typeface="Helvetica Neue"/>
                </a:rPr>
                <a:t>y</a:t>
              </a:r>
              <a:r>
                <a:rPr lang="en" sz="1100">
                  <a:latin typeface="Helvetica Neue"/>
                  <a:ea typeface="Helvetica Neue"/>
                  <a:cs typeface="Helvetica Neue"/>
                  <a:sym typeface="Helvetica Neue"/>
                </a:rPr>
                <a:t>5</a:t>
              </a:r>
              <a:endParaRPr sz="11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71" name="Google Shape;571;p35"/>
            <p:cNvSpPr txBox="1"/>
            <p:nvPr/>
          </p:nvSpPr>
          <p:spPr>
            <a:xfrm>
              <a:off x="4505075" y="1064175"/>
              <a:ext cx="302400" cy="411000"/>
            </a:xfrm>
            <a:prstGeom prst="rect">
              <a:avLst/>
            </a:prstGeom>
            <a:solidFill>
              <a:srgbClr val="A6AAA9"/>
            </a:solidFill>
            <a:ln>
              <a:noFill/>
            </a:ln>
          </p:spPr>
          <p:txBody>
            <a:bodyPr anchorCtr="0" anchor="t" bIns="0" lIns="0" spcFirstLastPara="1" rIns="0" wrap="square" tIns="10775">
              <a:spAutoFit/>
            </a:bodyPr>
            <a:lstStyle/>
            <a:p>
              <a:pPr indent="0" lvl="0" marL="5715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latin typeface="Helvetica Neue"/>
                  <a:ea typeface="Helvetica Neue"/>
                  <a:cs typeface="Helvetica Neue"/>
                  <a:sym typeface="Helvetica Neue"/>
                </a:rPr>
                <a:t>A</a:t>
              </a:r>
              <a:endParaRPr sz="2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72" name="Google Shape;572;p35"/>
            <p:cNvSpPr txBox="1"/>
            <p:nvPr/>
          </p:nvSpPr>
          <p:spPr>
            <a:xfrm>
              <a:off x="5266003" y="1064175"/>
              <a:ext cx="558900" cy="411000"/>
            </a:xfrm>
            <a:prstGeom prst="rect">
              <a:avLst/>
            </a:prstGeom>
            <a:solidFill>
              <a:srgbClr val="A6AAA9"/>
            </a:solidFill>
            <a:ln>
              <a:noFill/>
            </a:ln>
          </p:spPr>
          <p:txBody>
            <a:bodyPr anchorCtr="0" anchor="t" bIns="0" lIns="0" spcFirstLastPara="1" rIns="0" wrap="square" tIns="10775">
              <a:spAutoFit/>
            </a:bodyPr>
            <a:lstStyle/>
            <a:p>
              <a:pPr indent="0" lvl="0" marL="5715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latin typeface="Helvetica Neue"/>
                  <a:ea typeface="Helvetica Neue"/>
                  <a:cs typeface="Helvetica Neue"/>
                  <a:sym typeface="Helvetica Neue"/>
                </a:rPr>
                <a:t>car</a:t>
              </a:r>
              <a:endParaRPr sz="2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73" name="Google Shape;573;p35"/>
            <p:cNvSpPr txBox="1"/>
            <p:nvPr/>
          </p:nvSpPr>
          <p:spPr>
            <a:xfrm>
              <a:off x="6209921" y="1064175"/>
              <a:ext cx="448500" cy="411000"/>
            </a:xfrm>
            <a:prstGeom prst="rect">
              <a:avLst/>
            </a:prstGeom>
            <a:solidFill>
              <a:srgbClr val="A6AAA9"/>
            </a:solidFill>
            <a:ln>
              <a:noFill/>
            </a:ln>
          </p:spPr>
          <p:txBody>
            <a:bodyPr anchorCtr="0" anchor="t" bIns="0" lIns="0" spcFirstLastPara="1" rIns="0" wrap="square" tIns="10775">
              <a:spAutoFit/>
            </a:bodyPr>
            <a:lstStyle/>
            <a:p>
              <a:pPr indent="0" lvl="0" marL="5715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latin typeface="Helvetica Neue"/>
                  <a:ea typeface="Helvetica Neue"/>
                  <a:cs typeface="Helvetica Neue"/>
                  <a:sym typeface="Helvetica Neue"/>
                </a:rPr>
                <a:t>on</a:t>
              </a:r>
              <a:endParaRPr sz="2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74" name="Google Shape;574;p35"/>
            <p:cNvSpPr txBox="1"/>
            <p:nvPr/>
          </p:nvSpPr>
          <p:spPr>
            <a:xfrm>
              <a:off x="7190567" y="1064175"/>
              <a:ext cx="266100" cy="411000"/>
            </a:xfrm>
            <a:prstGeom prst="rect">
              <a:avLst/>
            </a:prstGeom>
            <a:solidFill>
              <a:srgbClr val="A6AAA9"/>
            </a:solidFill>
            <a:ln>
              <a:noFill/>
            </a:ln>
          </p:spPr>
          <p:txBody>
            <a:bodyPr anchorCtr="0" anchor="t" bIns="0" lIns="0" spcFirstLastPara="1" rIns="0" wrap="square" tIns="10775">
              <a:spAutoFit/>
            </a:bodyPr>
            <a:lstStyle/>
            <a:p>
              <a:pPr indent="0" lvl="0" marL="5715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latin typeface="Helvetica Neue"/>
                  <a:ea typeface="Helvetica Neue"/>
                  <a:cs typeface="Helvetica Neue"/>
                  <a:sym typeface="Helvetica Neue"/>
                </a:rPr>
                <a:t>a</a:t>
              </a:r>
              <a:endParaRPr sz="2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75" name="Google Shape;575;p35"/>
            <p:cNvSpPr txBox="1"/>
            <p:nvPr/>
          </p:nvSpPr>
          <p:spPr>
            <a:xfrm>
              <a:off x="7829615" y="1064176"/>
              <a:ext cx="644100" cy="411000"/>
            </a:xfrm>
            <a:prstGeom prst="rect">
              <a:avLst/>
            </a:prstGeom>
            <a:solidFill>
              <a:srgbClr val="A6AAA9"/>
            </a:solidFill>
            <a:ln>
              <a:noFill/>
            </a:ln>
          </p:spPr>
          <p:txBody>
            <a:bodyPr anchorCtr="0" anchor="t" bIns="0" lIns="0" spcFirstLastPara="1" rIns="0" wrap="square" tIns="10775">
              <a:spAutoFit/>
            </a:bodyPr>
            <a:lstStyle/>
            <a:p>
              <a:pPr indent="0" lvl="0" marL="52705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latin typeface="Helvetica Neue"/>
                  <a:ea typeface="Helvetica Neue"/>
                  <a:cs typeface="Helvetica Neue"/>
                  <a:sym typeface="Helvetica Neue"/>
                </a:rPr>
                <a:t>tree</a:t>
              </a:r>
              <a:endParaRPr sz="2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Modeling with Learned Neural Functions</a:t>
            </a:r>
            <a:endParaRPr/>
          </a:p>
        </p:txBody>
      </p:sp>
      <p:sp>
        <p:nvSpPr>
          <p:cNvPr id="581" name="Google Shape;581;p36"/>
          <p:cNvSpPr txBox="1"/>
          <p:nvPr/>
        </p:nvSpPr>
        <p:spPr>
          <a:xfrm>
            <a:off x="913405" y="3908552"/>
            <a:ext cx="328500" cy="605400"/>
          </a:xfrm>
          <a:prstGeom prst="rect">
            <a:avLst/>
          </a:prstGeom>
          <a:solidFill>
            <a:srgbClr val="EC5C57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900">
            <a:spAutoFit/>
          </a:bodyPr>
          <a:lstStyle/>
          <a:p>
            <a:pPr indent="0" lvl="0" marL="1549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endParaRPr sz="2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82" name="Google Shape;582;p36"/>
          <p:cNvGrpSpPr/>
          <p:nvPr/>
        </p:nvGrpSpPr>
        <p:grpSpPr>
          <a:xfrm>
            <a:off x="1052529" y="2248886"/>
            <a:ext cx="2633932" cy="2643100"/>
            <a:chOff x="1502283" y="3120808"/>
            <a:chExt cx="4021884" cy="4035884"/>
          </a:xfrm>
        </p:grpSpPr>
        <p:sp>
          <p:nvSpPr>
            <p:cNvPr id="583" name="Google Shape;583;p36"/>
            <p:cNvSpPr/>
            <p:nvPr/>
          </p:nvSpPr>
          <p:spPr>
            <a:xfrm>
              <a:off x="1502283" y="3120808"/>
              <a:ext cx="2755900" cy="2456815"/>
            </a:xfrm>
            <a:custGeom>
              <a:rect b="b" l="l" r="r" t="t"/>
              <a:pathLst>
                <a:path extrusionOk="0" h="2456815" w="2755900">
                  <a:moveTo>
                    <a:pt x="76200" y="1885238"/>
                  </a:moveTo>
                  <a:lnTo>
                    <a:pt x="69850" y="1872538"/>
                  </a:lnTo>
                  <a:lnTo>
                    <a:pt x="38100" y="1809038"/>
                  </a:lnTo>
                  <a:lnTo>
                    <a:pt x="0" y="1885238"/>
                  </a:lnTo>
                  <a:lnTo>
                    <a:pt x="25400" y="1885238"/>
                  </a:lnTo>
                  <a:lnTo>
                    <a:pt x="25400" y="2456738"/>
                  </a:lnTo>
                  <a:lnTo>
                    <a:pt x="50800" y="2456738"/>
                  </a:lnTo>
                  <a:lnTo>
                    <a:pt x="50800" y="1885238"/>
                  </a:lnTo>
                  <a:lnTo>
                    <a:pt x="76200" y="1885238"/>
                  </a:lnTo>
                  <a:close/>
                </a:path>
                <a:path extrusionOk="0" h="2456815" w="2755900">
                  <a:moveTo>
                    <a:pt x="76200" y="76200"/>
                  </a:move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25400" y="76200"/>
                  </a:lnTo>
                  <a:lnTo>
                    <a:pt x="25400" y="647700"/>
                  </a:lnTo>
                  <a:lnTo>
                    <a:pt x="50800" y="647700"/>
                  </a:lnTo>
                  <a:lnTo>
                    <a:pt x="50800" y="76200"/>
                  </a:lnTo>
                  <a:lnTo>
                    <a:pt x="76200" y="76200"/>
                  </a:lnTo>
                  <a:close/>
                </a:path>
                <a:path extrusionOk="0" h="2456815" w="2755900">
                  <a:moveTo>
                    <a:pt x="1042327" y="1228369"/>
                  </a:moveTo>
                  <a:lnTo>
                    <a:pt x="1016927" y="1215669"/>
                  </a:lnTo>
                  <a:lnTo>
                    <a:pt x="966127" y="1190269"/>
                  </a:lnTo>
                  <a:lnTo>
                    <a:pt x="966127" y="1215669"/>
                  </a:lnTo>
                  <a:lnTo>
                    <a:pt x="373621" y="1215669"/>
                  </a:lnTo>
                  <a:lnTo>
                    <a:pt x="373621" y="1241069"/>
                  </a:lnTo>
                  <a:lnTo>
                    <a:pt x="966127" y="1241069"/>
                  </a:lnTo>
                  <a:lnTo>
                    <a:pt x="966127" y="1266469"/>
                  </a:lnTo>
                  <a:lnTo>
                    <a:pt x="1016927" y="1241069"/>
                  </a:lnTo>
                  <a:lnTo>
                    <a:pt x="1042327" y="1228369"/>
                  </a:lnTo>
                  <a:close/>
                </a:path>
                <a:path extrusionOk="0" h="2456815" w="2755900">
                  <a:moveTo>
                    <a:pt x="1415935" y="76200"/>
                  </a:moveTo>
                  <a:lnTo>
                    <a:pt x="1409585" y="63500"/>
                  </a:lnTo>
                  <a:lnTo>
                    <a:pt x="1377835" y="0"/>
                  </a:lnTo>
                  <a:lnTo>
                    <a:pt x="1339735" y="76200"/>
                  </a:lnTo>
                  <a:lnTo>
                    <a:pt x="1365135" y="76200"/>
                  </a:lnTo>
                  <a:lnTo>
                    <a:pt x="1365135" y="647700"/>
                  </a:lnTo>
                  <a:lnTo>
                    <a:pt x="1390535" y="647700"/>
                  </a:lnTo>
                  <a:lnTo>
                    <a:pt x="1390535" y="76200"/>
                  </a:lnTo>
                  <a:lnTo>
                    <a:pt x="1415935" y="76200"/>
                  </a:lnTo>
                  <a:close/>
                </a:path>
                <a:path extrusionOk="0" h="2456815" w="2755900">
                  <a:moveTo>
                    <a:pt x="2382062" y="1228369"/>
                  </a:moveTo>
                  <a:lnTo>
                    <a:pt x="2356662" y="1215669"/>
                  </a:lnTo>
                  <a:lnTo>
                    <a:pt x="2305862" y="1190269"/>
                  </a:lnTo>
                  <a:lnTo>
                    <a:pt x="2305862" y="1215669"/>
                  </a:lnTo>
                  <a:lnTo>
                    <a:pt x="1713357" y="1215669"/>
                  </a:lnTo>
                  <a:lnTo>
                    <a:pt x="1713357" y="1241069"/>
                  </a:lnTo>
                  <a:lnTo>
                    <a:pt x="2305862" y="1241069"/>
                  </a:lnTo>
                  <a:lnTo>
                    <a:pt x="2305862" y="1266469"/>
                  </a:lnTo>
                  <a:lnTo>
                    <a:pt x="2356662" y="1241069"/>
                  </a:lnTo>
                  <a:lnTo>
                    <a:pt x="2382062" y="1228369"/>
                  </a:lnTo>
                  <a:close/>
                </a:path>
                <a:path extrusionOk="0" h="2456815" w="2755900">
                  <a:moveTo>
                    <a:pt x="2755671" y="76200"/>
                  </a:moveTo>
                  <a:lnTo>
                    <a:pt x="2749321" y="63500"/>
                  </a:lnTo>
                  <a:lnTo>
                    <a:pt x="2717571" y="0"/>
                  </a:lnTo>
                  <a:lnTo>
                    <a:pt x="2679471" y="76200"/>
                  </a:lnTo>
                  <a:lnTo>
                    <a:pt x="2704871" y="76200"/>
                  </a:lnTo>
                  <a:lnTo>
                    <a:pt x="2704871" y="647700"/>
                  </a:lnTo>
                  <a:lnTo>
                    <a:pt x="2730271" y="647700"/>
                  </a:lnTo>
                  <a:lnTo>
                    <a:pt x="2730271" y="76200"/>
                  </a:lnTo>
                  <a:lnTo>
                    <a:pt x="2755671" y="762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84" name="Google Shape;584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88160" y="5113207"/>
              <a:ext cx="3436007" cy="20434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5" name="Google Shape;585;p36"/>
            <p:cNvSpPr/>
            <p:nvPr/>
          </p:nvSpPr>
          <p:spPr>
            <a:xfrm>
              <a:off x="1640400" y="6024422"/>
              <a:ext cx="1089025" cy="266700"/>
            </a:xfrm>
            <a:custGeom>
              <a:rect b="b" l="l" r="r" t="t"/>
              <a:pathLst>
                <a:path extrusionOk="0" h="266700" w="1089025">
                  <a:moveTo>
                    <a:pt x="266700" y="0"/>
                  </a:moveTo>
                  <a:lnTo>
                    <a:pt x="0" y="133350"/>
                  </a:lnTo>
                  <a:lnTo>
                    <a:pt x="266700" y="266700"/>
                  </a:lnTo>
                  <a:lnTo>
                    <a:pt x="266700" y="177800"/>
                  </a:lnTo>
                  <a:lnTo>
                    <a:pt x="222250" y="177800"/>
                  </a:lnTo>
                  <a:lnTo>
                    <a:pt x="222250" y="88900"/>
                  </a:lnTo>
                  <a:lnTo>
                    <a:pt x="266700" y="88899"/>
                  </a:lnTo>
                  <a:lnTo>
                    <a:pt x="266700" y="0"/>
                  </a:lnTo>
                  <a:close/>
                </a:path>
                <a:path extrusionOk="0" h="266700" w="1089025">
                  <a:moveTo>
                    <a:pt x="266700" y="88899"/>
                  </a:moveTo>
                  <a:lnTo>
                    <a:pt x="222250" y="88900"/>
                  </a:lnTo>
                  <a:lnTo>
                    <a:pt x="222250" y="177800"/>
                  </a:lnTo>
                  <a:lnTo>
                    <a:pt x="266700" y="177799"/>
                  </a:lnTo>
                  <a:lnTo>
                    <a:pt x="266700" y="88899"/>
                  </a:lnTo>
                  <a:close/>
                </a:path>
                <a:path extrusionOk="0" h="266700" w="1089025">
                  <a:moveTo>
                    <a:pt x="266700" y="177799"/>
                  </a:moveTo>
                  <a:lnTo>
                    <a:pt x="222250" y="177800"/>
                  </a:lnTo>
                  <a:lnTo>
                    <a:pt x="266700" y="177800"/>
                  </a:lnTo>
                  <a:close/>
                </a:path>
                <a:path extrusionOk="0" h="266700" w="1089025">
                  <a:moveTo>
                    <a:pt x="1088939" y="88898"/>
                  </a:moveTo>
                  <a:lnTo>
                    <a:pt x="266700" y="88899"/>
                  </a:lnTo>
                  <a:lnTo>
                    <a:pt x="266700" y="177799"/>
                  </a:lnTo>
                  <a:lnTo>
                    <a:pt x="1088939" y="177798"/>
                  </a:lnTo>
                  <a:lnTo>
                    <a:pt x="1088939" y="88898"/>
                  </a:lnTo>
                  <a:close/>
                </a:path>
              </a:pathLst>
            </a:custGeom>
            <a:solidFill>
              <a:srgbClr val="F5D32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6" name="Google Shape;586;p36"/>
          <p:cNvSpPr txBox="1"/>
          <p:nvPr/>
        </p:nvSpPr>
        <p:spPr>
          <a:xfrm>
            <a:off x="913405" y="2723767"/>
            <a:ext cx="328500" cy="6075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0825">
            <a:spAutoFit/>
          </a:bodyPr>
          <a:lstStyle/>
          <a:p>
            <a:pPr indent="0" lvl="0" marL="812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7" name="Google Shape;587;p36"/>
          <p:cNvSpPr txBox="1"/>
          <p:nvPr/>
        </p:nvSpPr>
        <p:spPr>
          <a:xfrm>
            <a:off x="913405" y="1538983"/>
            <a:ext cx="328500" cy="605400"/>
          </a:xfrm>
          <a:prstGeom prst="rect">
            <a:avLst/>
          </a:prstGeom>
          <a:solidFill>
            <a:srgbClr val="51A8F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900">
            <a:spAutoFit/>
          </a:bodyPr>
          <a:lstStyle/>
          <a:p>
            <a:pPr indent="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8" name="Google Shape;588;p36"/>
          <p:cNvSpPr txBox="1"/>
          <p:nvPr/>
        </p:nvSpPr>
        <p:spPr>
          <a:xfrm>
            <a:off x="1790836" y="2723768"/>
            <a:ext cx="328500" cy="6075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0825">
            <a:spAutoFit/>
          </a:bodyPr>
          <a:lstStyle/>
          <a:p>
            <a:pPr indent="0" lvl="0" marL="812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9" name="Google Shape;589;p36"/>
          <p:cNvSpPr txBox="1"/>
          <p:nvPr/>
        </p:nvSpPr>
        <p:spPr>
          <a:xfrm>
            <a:off x="1790836" y="1538983"/>
            <a:ext cx="328500" cy="605400"/>
          </a:xfrm>
          <a:prstGeom prst="rect">
            <a:avLst/>
          </a:prstGeom>
          <a:solidFill>
            <a:srgbClr val="51A8F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900">
            <a:spAutoFit/>
          </a:bodyPr>
          <a:lstStyle/>
          <a:p>
            <a:pPr indent="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0" name="Google Shape;590;p36"/>
          <p:cNvSpPr txBox="1"/>
          <p:nvPr/>
        </p:nvSpPr>
        <p:spPr>
          <a:xfrm>
            <a:off x="2668266" y="2723767"/>
            <a:ext cx="328500" cy="6075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0825">
            <a:spAutoFit/>
          </a:bodyPr>
          <a:lstStyle/>
          <a:p>
            <a:pPr indent="0" lvl="0" marL="812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1" name="Google Shape;591;p36"/>
          <p:cNvSpPr txBox="1"/>
          <p:nvPr/>
        </p:nvSpPr>
        <p:spPr>
          <a:xfrm>
            <a:off x="2668266" y="1538981"/>
            <a:ext cx="328500" cy="605400"/>
          </a:xfrm>
          <a:prstGeom prst="rect">
            <a:avLst/>
          </a:prstGeom>
          <a:solidFill>
            <a:srgbClr val="51A8F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900">
            <a:spAutoFit/>
          </a:bodyPr>
          <a:lstStyle/>
          <a:p>
            <a:pPr indent="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2" name="Google Shape;592;p36"/>
          <p:cNvSpPr txBox="1"/>
          <p:nvPr/>
        </p:nvSpPr>
        <p:spPr>
          <a:xfrm>
            <a:off x="4481960" y="3908552"/>
            <a:ext cx="328500" cy="605400"/>
          </a:xfrm>
          <a:prstGeom prst="rect">
            <a:avLst/>
          </a:prstGeom>
          <a:solidFill>
            <a:srgbClr val="EC5C57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900">
            <a:spAutoFit/>
          </a:bodyPr>
          <a:lstStyle/>
          <a:p>
            <a:pPr indent="0" lvl="0" marL="1549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endParaRPr sz="2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93" name="Google Shape;593;p36"/>
          <p:cNvGrpSpPr/>
          <p:nvPr/>
        </p:nvGrpSpPr>
        <p:grpSpPr>
          <a:xfrm>
            <a:off x="4620955" y="2248886"/>
            <a:ext cx="3799773" cy="2774301"/>
            <a:chOff x="6252972" y="3120808"/>
            <a:chExt cx="5802066" cy="4236220"/>
          </a:xfrm>
        </p:grpSpPr>
        <p:sp>
          <p:nvSpPr>
            <p:cNvPr id="594" name="Google Shape;594;p36"/>
            <p:cNvSpPr/>
            <p:nvPr/>
          </p:nvSpPr>
          <p:spPr>
            <a:xfrm>
              <a:off x="6252972" y="3120808"/>
              <a:ext cx="5435600" cy="2456815"/>
            </a:xfrm>
            <a:custGeom>
              <a:rect b="b" l="l" r="r" t="t"/>
              <a:pathLst>
                <a:path extrusionOk="0" h="2456815" w="5435600">
                  <a:moveTo>
                    <a:pt x="76200" y="1885238"/>
                  </a:moveTo>
                  <a:lnTo>
                    <a:pt x="69850" y="1872538"/>
                  </a:lnTo>
                  <a:lnTo>
                    <a:pt x="38100" y="1809038"/>
                  </a:lnTo>
                  <a:lnTo>
                    <a:pt x="0" y="1885238"/>
                  </a:lnTo>
                  <a:lnTo>
                    <a:pt x="25400" y="1885238"/>
                  </a:lnTo>
                  <a:lnTo>
                    <a:pt x="25400" y="2456738"/>
                  </a:lnTo>
                  <a:lnTo>
                    <a:pt x="50800" y="2456738"/>
                  </a:lnTo>
                  <a:lnTo>
                    <a:pt x="50800" y="1885238"/>
                  </a:lnTo>
                  <a:lnTo>
                    <a:pt x="76200" y="1885238"/>
                  </a:lnTo>
                  <a:close/>
                </a:path>
                <a:path extrusionOk="0" h="2456815" w="5435600">
                  <a:moveTo>
                    <a:pt x="76200" y="76200"/>
                  </a:move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25400" y="76200"/>
                  </a:lnTo>
                  <a:lnTo>
                    <a:pt x="25400" y="647700"/>
                  </a:lnTo>
                  <a:lnTo>
                    <a:pt x="50800" y="647700"/>
                  </a:lnTo>
                  <a:lnTo>
                    <a:pt x="50800" y="76200"/>
                  </a:lnTo>
                  <a:lnTo>
                    <a:pt x="76200" y="76200"/>
                  </a:lnTo>
                  <a:close/>
                </a:path>
                <a:path extrusionOk="0" h="2456815" w="5435600">
                  <a:moveTo>
                    <a:pt x="1042314" y="1228369"/>
                  </a:moveTo>
                  <a:lnTo>
                    <a:pt x="1016914" y="1215669"/>
                  </a:lnTo>
                  <a:lnTo>
                    <a:pt x="966114" y="1190269"/>
                  </a:lnTo>
                  <a:lnTo>
                    <a:pt x="966114" y="1215669"/>
                  </a:lnTo>
                  <a:lnTo>
                    <a:pt x="373608" y="1215669"/>
                  </a:lnTo>
                  <a:lnTo>
                    <a:pt x="373608" y="1241069"/>
                  </a:lnTo>
                  <a:lnTo>
                    <a:pt x="966114" y="1241069"/>
                  </a:lnTo>
                  <a:lnTo>
                    <a:pt x="966114" y="1266469"/>
                  </a:lnTo>
                  <a:lnTo>
                    <a:pt x="1016914" y="1241069"/>
                  </a:lnTo>
                  <a:lnTo>
                    <a:pt x="1042314" y="1228369"/>
                  </a:lnTo>
                  <a:close/>
                </a:path>
                <a:path extrusionOk="0" h="2456815" w="5435600">
                  <a:moveTo>
                    <a:pt x="1415935" y="76200"/>
                  </a:moveTo>
                  <a:lnTo>
                    <a:pt x="1409585" y="63500"/>
                  </a:lnTo>
                  <a:lnTo>
                    <a:pt x="1377835" y="0"/>
                  </a:lnTo>
                  <a:lnTo>
                    <a:pt x="1339735" y="76200"/>
                  </a:lnTo>
                  <a:lnTo>
                    <a:pt x="1365123" y="76200"/>
                  </a:lnTo>
                  <a:lnTo>
                    <a:pt x="1365123" y="647700"/>
                  </a:lnTo>
                  <a:lnTo>
                    <a:pt x="1390523" y="647700"/>
                  </a:lnTo>
                  <a:lnTo>
                    <a:pt x="1390523" y="76200"/>
                  </a:lnTo>
                  <a:lnTo>
                    <a:pt x="1415935" y="76200"/>
                  </a:lnTo>
                  <a:close/>
                </a:path>
                <a:path extrusionOk="0" h="2456815" w="5435600">
                  <a:moveTo>
                    <a:pt x="2382050" y="1228369"/>
                  </a:moveTo>
                  <a:lnTo>
                    <a:pt x="2356650" y="1215669"/>
                  </a:lnTo>
                  <a:lnTo>
                    <a:pt x="2305850" y="1190269"/>
                  </a:lnTo>
                  <a:lnTo>
                    <a:pt x="2305850" y="1215669"/>
                  </a:lnTo>
                  <a:lnTo>
                    <a:pt x="1713344" y="1215669"/>
                  </a:lnTo>
                  <a:lnTo>
                    <a:pt x="1713344" y="1241069"/>
                  </a:lnTo>
                  <a:lnTo>
                    <a:pt x="2305850" y="1241069"/>
                  </a:lnTo>
                  <a:lnTo>
                    <a:pt x="2305850" y="1266469"/>
                  </a:lnTo>
                  <a:lnTo>
                    <a:pt x="2356650" y="1241069"/>
                  </a:lnTo>
                  <a:lnTo>
                    <a:pt x="2382050" y="1228369"/>
                  </a:lnTo>
                  <a:close/>
                </a:path>
                <a:path extrusionOk="0" h="2456815" w="5435600">
                  <a:moveTo>
                    <a:pt x="2755671" y="76200"/>
                  </a:moveTo>
                  <a:lnTo>
                    <a:pt x="2749321" y="63500"/>
                  </a:lnTo>
                  <a:lnTo>
                    <a:pt x="2717571" y="0"/>
                  </a:lnTo>
                  <a:lnTo>
                    <a:pt x="2679471" y="76200"/>
                  </a:lnTo>
                  <a:lnTo>
                    <a:pt x="2704858" y="76200"/>
                  </a:lnTo>
                  <a:lnTo>
                    <a:pt x="2704858" y="647700"/>
                  </a:lnTo>
                  <a:lnTo>
                    <a:pt x="2730258" y="647700"/>
                  </a:lnTo>
                  <a:lnTo>
                    <a:pt x="2730258" y="76200"/>
                  </a:lnTo>
                  <a:lnTo>
                    <a:pt x="2755671" y="76200"/>
                  </a:lnTo>
                  <a:close/>
                </a:path>
                <a:path extrusionOk="0" h="2456815" w="5435600">
                  <a:moveTo>
                    <a:pt x="3721785" y="1228369"/>
                  </a:moveTo>
                  <a:lnTo>
                    <a:pt x="3696385" y="1215669"/>
                  </a:lnTo>
                  <a:lnTo>
                    <a:pt x="3645585" y="1190269"/>
                  </a:lnTo>
                  <a:lnTo>
                    <a:pt x="3645585" y="1215669"/>
                  </a:lnTo>
                  <a:lnTo>
                    <a:pt x="3053080" y="1215669"/>
                  </a:lnTo>
                  <a:lnTo>
                    <a:pt x="3053080" y="1241069"/>
                  </a:lnTo>
                  <a:lnTo>
                    <a:pt x="3645585" y="1241069"/>
                  </a:lnTo>
                  <a:lnTo>
                    <a:pt x="3645585" y="1266469"/>
                  </a:lnTo>
                  <a:lnTo>
                    <a:pt x="3696385" y="1241069"/>
                  </a:lnTo>
                  <a:lnTo>
                    <a:pt x="3721785" y="1228369"/>
                  </a:lnTo>
                  <a:close/>
                </a:path>
                <a:path extrusionOk="0" h="2456815" w="5435600">
                  <a:moveTo>
                    <a:pt x="4095394" y="76200"/>
                  </a:moveTo>
                  <a:lnTo>
                    <a:pt x="4089044" y="63500"/>
                  </a:lnTo>
                  <a:lnTo>
                    <a:pt x="4057294" y="0"/>
                  </a:lnTo>
                  <a:lnTo>
                    <a:pt x="4019194" y="76200"/>
                  </a:lnTo>
                  <a:lnTo>
                    <a:pt x="4044594" y="76200"/>
                  </a:lnTo>
                  <a:lnTo>
                    <a:pt x="4044594" y="647700"/>
                  </a:lnTo>
                  <a:lnTo>
                    <a:pt x="4069994" y="647700"/>
                  </a:lnTo>
                  <a:lnTo>
                    <a:pt x="4069994" y="76200"/>
                  </a:lnTo>
                  <a:lnTo>
                    <a:pt x="4095394" y="76200"/>
                  </a:lnTo>
                  <a:close/>
                </a:path>
                <a:path extrusionOk="0" h="2456815" w="5435600">
                  <a:moveTo>
                    <a:pt x="5061521" y="1228369"/>
                  </a:moveTo>
                  <a:lnTo>
                    <a:pt x="5036121" y="1215669"/>
                  </a:lnTo>
                  <a:lnTo>
                    <a:pt x="4985321" y="1190269"/>
                  </a:lnTo>
                  <a:lnTo>
                    <a:pt x="4985321" y="1215669"/>
                  </a:lnTo>
                  <a:lnTo>
                    <a:pt x="4392815" y="1215669"/>
                  </a:lnTo>
                  <a:lnTo>
                    <a:pt x="4392815" y="1241069"/>
                  </a:lnTo>
                  <a:lnTo>
                    <a:pt x="4985321" y="1241069"/>
                  </a:lnTo>
                  <a:lnTo>
                    <a:pt x="4985321" y="1266469"/>
                  </a:lnTo>
                  <a:lnTo>
                    <a:pt x="5036121" y="1241069"/>
                  </a:lnTo>
                  <a:lnTo>
                    <a:pt x="5061521" y="1228369"/>
                  </a:lnTo>
                  <a:close/>
                </a:path>
                <a:path extrusionOk="0" h="2456815" w="5435600">
                  <a:moveTo>
                    <a:pt x="5435130" y="76200"/>
                  </a:moveTo>
                  <a:lnTo>
                    <a:pt x="5428780" y="63500"/>
                  </a:lnTo>
                  <a:lnTo>
                    <a:pt x="5397030" y="0"/>
                  </a:lnTo>
                  <a:lnTo>
                    <a:pt x="5358930" y="76200"/>
                  </a:lnTo>
                  <a:lnTo>
                    <a:pt x="5384330" y="76200"/>
                  </a:lnTo>
                  <a:lnTo>
                    <a:pt x="5384330" y="647700"/>
                  </a:lnTo>
                  <a:lnTo>
                    <a:pt x="5409730" y="647700"/>
                  </a:lnTo>
                  <a:lnTo>
                    <a:pt x="5409730" y="76200"/>
                  </a:lnTo>
                  <a:lnTo>
                    <a:pt x="5435130" y="762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95" name="Google Shape;595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057978" y="4929841"/>
              <a:ext cx="4997060" cy="24271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6" name="Google Shape;596;p36"/>
            <p:cNvSpPr/>
            <p:nvPr/>
          </p:nvSpPr>
          <p:spPr>
            <a:xfrm>
              <a:off x="6416470" y="6024860"/>
              <a:ext cx="1089025" cy="266700"/>
            </a:xfrm>
            <a:custGeom>
              <a:rect b="b" l="l" r="r" t="t"/>
              <a:pathLst>
                <a:path extrusionOk="0" h="266700" w="1089025">
                  <a:moveTo>
                    <a:pt x="266699" y="0"/>
                  </a:moveTo>
                  <a:lnTo>
                    <a:pt x="0" y="133350"/>
                  </a:lnTo>
                  <a:lnTo>
                    <a:pt x="266699" y="266700"/>
                  </a:lnTo>
                  <a:lnTo>
                    <a:pt x="266699" y="177800"/>
                  </a:lnTo>
                  <a:lnTo>
                    <a:pt x="222249" y="177800"/>
                  </a:lnTo>
                  <a:lnTo>
                    <a:pt x="222249" y="88900"/>
                  </a:lnTo>
                  <a:lnTo>
                    <a:pt x="266699" y="88899"/>
                  </a:lnTo>
                  <a:lnTo>
                    <a:pt x="266699" y="0"/>
                  </a:lnTo>
                  <a:close/>
                </a:path>
                <a:path extrusionOk="0" h="266700" w="1089025">
                  <a:moveTo>
                    <a:pt x="266699" y="88899"/>
                  </a:moveTo>
                  <a:lnTo>
                    <a:pt x="222249" y="88900"/>
                  </a:lnTo>
                  <a:lnTo>
                    <a:pt x="222249" y="177800"/>
                  </a:lnTo>
                  <a:lnTo>
                    <a:pt x="266699" y="177799"/>
                  </a:lnTo>
                  <a:lnTo>
                    <a:pt x="266699" y="88899"/>
                  </a:lnTo>
                  <a:close/>
                </a:path>
                <a:path extrusionOk="0" h="266700" w="1089025">
                  <a:moveTo>
                    <a:pt x="266699" y="177799"/>
                  </a:moveTo>
                  <a:lnTo>
                    <a:pt x="222249" y="177800"/>
                  </a:lnTo>
                  <a:lnTo>
                    <a:pt x="266699" y="177800"/>
                  </a:lnTo>
                  <a:close/>
                </a:path>
                <a:path extrusionOk="0" h="266700" w="1089025">
                  <a:moveTo>
                    <a:pt x="1088938" y="88898"/>
                  </a:moveTo>
                  <a:lnTo>
                    <a:pt x="266699" y="88899"/>
                  </a:lnTo>
                  <a:lnTo>
                    <a:pt x="266699" y="177799"/>
                  </a:lnTo>
                  <a:lnTo>
                    <a:pt x="1088938" y="177798"/>
                  </a:lnTo>
                  <a:lnTo>
                    <a:pt x="1088938" y="88898"/>
                  </a:lnTo>
                  <a:close/>
                </a:path>
              </a:pathLst>
            </a:custGeom>
            <a:solidFill>
              <a:srgbClr val="F5D32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7" name="Google Shape;597;p36"/>
          <p:cNvSpPr txBox="1"/>
          <p:nvPr/>
        </p:nvSpPr>
        <p:spPr>
          <a:xfrm>
            <a:off x="4481960" y="2723767"/>
            <a:ext cx="328500" cy="6075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0825">
            <a:spAutoFit/>
          </a:bodyPr>
          <a:lstStyle/>
          <a:p>
            <a:pPr indent="0" lvl="0" marL="812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8" name="Google Shape;598;p36"/>
          <p:cNvSpPr txBox="1"/>
          <p:nvPr/>
        </p:nvSpPr>
        <p:spPr>
          <a:xfrm>
            <a:off x="4481960" y="1538983"/>
            <a:ext cx="328500" cy="605400"/>
          </a:xfrm>
          <a:prstGeom prst="rect">
            <a:avLst/>
          </a:prstGeom>
          <a:solidFill>
            <a:srgbClr val="51A8F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900">
            <a:spAutoFit/>
          </a:bodyPr>
          <a:lstStyle/>
          <a:p>
            <a:pPr indent="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9" name="Google Shape;599;p36"/>
          <p:cNvSpPr txBox="1"/>
          <p:nvPr/>
        </p:nvSpPr>
        <p:spPr>
          <a:xfrm>
            <a:off x="5359391" y="2723768"/>
            <a:ext cx="328500" cy="6075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0825">
            <a:spAutoFit/>
          </a:bodyPr>
          <a:lstStyle/>
          <a:p>
            <a:pPr indent="0" lvl="0" marL="812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0" name="Google Shape;600;p36"/>
          <p:cNvSpPr txBox="1"/>
          <p:nvPr/>
        </p:nvSpPr>
        <p:spPr>
          <a:xfrm>
            <a:off x="5359391" y="1538983"/>
            <a:ext cx="328500" cy="605400"/>
          </a:xfrm>
          <a:prstGeom prst="rect">
            <a:avLst/>
          </a:prstGeom>
          <a:solidFill>
            <a:srgbClr val="51A8F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900">
            <a:spAutoFit/>
          </a:bodyPr>
          <a:lstStyle/>
          <a:p>
            <a:pPr indent="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1" name="Google Shape;601;p36"/>
          <p:cNvSpPr txBox="1"/>
          <p:nvPr/>
        </p:nvSpPr>
        <p:spPr>
          <a:xfrm>
            <a:off x="6236821" y="2723767"/>
            <a:ext cx="328500" cy="6075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0825">
            <a:spAutoFit/>
          </a:bodyPr>
          <a:lstStyle/>
          <a:p>
            <a:pPr indent="0" lvl="0" marL="812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2" name="Google Shape;602;p36"/>
          <p:cNvSpPr txBox="1"/>
          <p:nvPr/>
        </p:nvSpPr>
        <p:spPr>
          <a:xfrm>
            <a:off x="6236821" y="1538981"/>
            <a:ext cx="328500" cy="605400"/>
          </a:xfrm>
          <a:prstGeom prst="rect">
            <a:avLst/>
          </a:prstGeom>
          <a:solidFill>
            <a:srgbClr val="51A8F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900">
            <a:spAutoFit/>
          </a:bodyPr>
          <a:lstStyle/>
          <a:p>
            <a:pPr indent="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3" name="Google Shape;603;p36"/>
          <p:cNvSpPr txBox="1"/>
          <p:nvPr/>
        </p:nvSpPr>
        <p:spPr>
          <a:xfrm>
            <a:off x="7114253" y="2723767"/>
            <a:ext cx="328500" cy="6075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0825">
            <a:spAutoFit/>
          </a:bodyPr>
          <a:lstStyle/>
          <a:p>
            <a:pPr indent="0" lvl="0" marL="812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4" name="Google Shape;604;p36"/>
          <p:cNvSpPr txBox="1"/>
          <p:nvPr/>
        </p:nvSpPr>
        <p:spPr>
          <a:xfrm>
            <a:off x="7114253" y="1538981"/>
            <a:ext cx="328500" cy="605400"/>
          </a:xfrm>
          <a:prstGeom prst="rect">
            <a:avLst/>
          </a:prstGeom>
          <a:solidFill>
            <a:srgbClr val="51A8F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900">
            <a:spAutoFit/>
          </a:bodyPr>
          <a:lstStyle/>
          <a:p>
            <a:pPr indent="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5" name="Google Shape;605;p36"/>
          <p:cNvSpPr txBox="1"/>
          <p:nvPr/>
        </p:nvSpPr>
        <p:spPr>
          <a:xfrm>
            <a:off x="7991683" y="2723767"/>
            <a:ext cx="328500" cy="6075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0825">
            <a:spAutoFit/>
          </a:bodyPr>
          <a:lstStyle/>
          <a:p>
            <a:pPr indent="0" lvl="0" marL="812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6" name="Google Shape;606;p36"/>
          <p:cNvSpPr txBox="1"/>
          <p:nvPr/>
        </p:nvSpPr>
        <p:spPr>
          <a:xfrm>
            <a:off x="7991683" y="1538981"/>
            <a:ext cx="328500" cy="605400"/>
          </a:xfrm>
          <a:prstGeom prst="rect">
            <a:avLst/>
          </a:prstGeom>
          <a:solidFill>
            <a:srgbClr val="51A8F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900">
            <a:spAutoFit/>
          </a:bodyPr>
          <a:lstStyle/>
          <a:p>
            <a:pPr indent="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7" name="Google Shape;607;p36"/>
          <p:cNvSpPr txBox="1"/>
          <p:nvPr/>
        </p:nvSpPr>
        <p:spPr>
          <a:xfrm>
            <a:off x="838200" y="1064176"/>
            <a:ext cx="393600" cy="411000"/>
          </a:xfrm>
          <a:prstGeom prst="rect">
            <a:avLst/>
          </a:prstGeom>
          <a:solidFill>
            <a:srgbClr val="A6AAA9"/>
          </a:solidFill>
          <a:ln>
            <a:noFill/>
          </a:ln>
        </p:spPr>
        <p:txBody>
          <a:bodyPr anchorCtr="0" anchor="t" bIns="0" lIns="0" spcFirstLastPara="1" rIns="0" wrap="square" tIns="10775">
            <a:spAutoFit/>
          </a:bodyPr>
          <a:lstStyle/>
          <a:p>
            <a:pPr indent="0" lvl="0" marL="571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endParaRPr sz="2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8" name="Google Shape;608;p36"/>
          <p:cNvSpPr txBox="1"/>
          <p:nvPr/>
        </p:nvSpPr>
        <p:spPr>
          <a:xfrm>
            <a:off x="1630139" y="1064175"/>
            <a:ext cx="649800" cy="411000"/>
          </a:xfrm>
          <a:prstGeom prst="rect">
            <a:avLst/>
          </a:prstGeom>
          <a:solidFill>
            <a:srgbClr val="A6AAA9"/>
          </a:solidFill>
          <a:ln>
            <a:noFill/>
          </a:ln>
        </p:spPr>
        <p:txBody>
          <a:bodyPr anchorCtr="0" anchor="t" bIns="0" lIns="0" spcFirstLastPara="1" rIns="0" wrap="square" tIns="10775">
            <a:spAutoFit/>
          </a:bodyPr>
          <a:lstStyle/>
          <a:p>
            <a:pPr indent="0" lvl="0" marL="5651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Helvetica Neue"/>
                <a:ea typeface="Helvetica Neue"/>
                <a:cs typeface="Helvetica Neue"/>
                <a:sym typeface="Helvetica Neue"/>
              </a:rPr>
              <a:t>big</a:t>
            </a:r>
            <a:endParaRPr sz="2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9" name="Google Shape;609;p36"/>
          <p:cNvSpPr txBox="1"/>
          <p:nvPr/>
        </p:nvSpPr>
        <p:spPr>
          <a:xfrm>
            <a:off x="2399530" y="1064176"/>
            <a:ext cx="980400" cy="411000"/>
          </a:xfrm>
          <a:prstGeom prst="rect">
            <a:avLst/>
          </a:prstGeom>
          <a:solidFill>
            <a:srgbClr val="A6AAA9"/>
          </a:solidFill>
          <a:ln>
            <a:noFill/>
          </a:ln>
        </p:spPr>
        <p:txBody>
          <a:bodyPr anchorCtr="0" anchor="t" bIns="0" lIns="0" spcFirstLastPara="1" rIns="0" wrap="square" tIns="10775">
            <a:spAutoFit/>
          </a:bodyPr>
          <a:lstStyle/>
          <a:p>
            <a:pPr indent="0" lvl="0" marL="571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Helvetica Neue"/>
                <a:ea typeface="Helvetica Neue"/>
                <a:cs typeface="Helvetica Neue"/>
                <a:sym typeface="Helvetica Neue"/>
              </a:rPr>
              <a:t>house</a:t>
            </a:r>
            <a:endParaRPr sz="2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0" name="Google Shape;610;p36"/>
          <p:cNvSpPr txBox="1"/>
          <p:nvPr/>
        </p:nvSpPr>
        <p:spPr>
          <a:xfrm>
            <a:off x="4505075" y="1064175"/>
            <a:ext cx="302400" cy="411000"/>
          </a:xfrm>
          <a:prstGeom prst="rect">
            <a:avLst/>
          </a:prstGeom>
          <a:solidFill>
            <a:srgbClr val="A6AAA9"/>
          </a:solidFill>
          <a:ln>
            <a:noFill/>
          </a:ln>
        </p:spPr>
        <p:txBody>
          <a:bodyPr anchorCtr="0" anchor="t" bIns="0" lIns="0" spcFirstLastPara="1" rIns="0" wrap="square" tIns="10775">
            <a:spAutoFit/>
          </a:bodyPr>
          <a:lstStyle/>
          <a:p>
            <a:pPr indent="0" lvl="0" marL="571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endParaRPr sz="2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1" name="Google Shape;611;p36"/>
          <p:cNvSpPr txBox="1"/>
          <p:nvPr/>
        </p:nvSpPr>
        <p:spPr>
          <a:xfrm>
            <a:off x="5266003" y="1064175"/>
            <a:ext cx="558900" cy="411000"/>
          </a:xfrm>
          <a:prstGeom prst="rect">
            <a:avLst/>
          </a:prstGeom>
          <a:solidFill>
            <a:srgbClr val="A6AAA9"/>
          </a:solidFill>
          <a:ln>
            <a:noFill/>
          </a:ln>
        </p:spPr>
        <p:txBody>
          <a:bodyPr anchorCtr="0" anchor="t" bIns="0" lIns="0" spcFirstLastPara="1" rIns="0" wrap="square" tIns="10775">
            <a:spAutoFit/>
          </a:bodyPr>
          <a:lstStyle/>
          <a:p>
            <a:pPr indent="0" lvl="0" marL="571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Helvetica Neue"/>
                <a:ea typeface="Helvetica Neue"/>
                <a:cs typeface="Helvetica Neue"/>
                <a:sym typeface="Helvetica Neue"/>
              </a:rPr>
              <a:t>car</a:t>
            </a:r>
            <a:endParaRPr sz="2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2" name="Google Shape;612;p36"/>
          <p:cNvSpPr txBox="1"/>
          <p:nvPr/>
        </p:nvSpPr>
        <p:spPr>
          <a:xfrm>
            <a:off x="6209921" y="1064175"/>
            <a:ext cx="448500" cy="411000"/>
          </a:xfrm>
          <a:prstGeom prst="rect">
            <a:avLst/>
          </a:prstGeom>
          <a:solidFill>
            <a:srgbClr val="A6AAA9"/>
          </a:solidFill>
          <a:ln>
            <a:noFill/>
          </a:ln>
        </p:spPr>
        <p:txBody>
          <a:bodyPr anchorCtr="0" anchor="t" bIns="0" lIns="0" spcFirstLastPara="1" rIns="0" wrap="square" tIns="10775">
            <a:spAutoFit/>
          </a:bodyPr>
          <a:lstStyle/>
          <a:p>
            <a:pPr indent="0" lvl="0" marL="571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Helvetica Neue"/>
                <a:ea typeface="Helvetica Neue"/>
                <a:cs typeface="Helvetica Neue"/>
                <a:sym typeface="Helvetica Neue"/>
              </a:rPr>
              <a:t>on</a:t>
            </a:r>
            <a:endParaRPr sz="2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3" name="Google Shape;613;p36"/>
          <p:cNvSpPr txBox="1"/>
          <p:nvPr/>
        </p:nvSpPr>
        <p:spPr>
          <a:xfrm>
            <a:off x="7190567" y="1064175"/>
            <a:ext cx="266100" cy="411000"/>
          </a:xfrm>
          <a:prstGeom prst="rect">
            <a:avLst/>
          </a:prstGeom>
          <a:solidFill>
            <a:srgbClr val="A6AAA9"/>
          </a:solidFill>
          <a:ln>
            <a:noFill/>
          </a:ln>
        </p:spPr>
        <p:txBody>
          <a:bodyPr anchorCtr="0" anchor="t" bIns="0" lIns="0" spcFirstLastPara="1" rIns="0" wrap="square" tIns="10775">
            <a:spAutoFit/>
          </a:bodyPr>
          <a:lstStyle/>
          <a:p>
            <a:pPr indent="0" lvl="0" marL="571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endParaRPr sz="2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4" name="Google Shape;614;p36"/>
          <p:cNvSpPr txBox="1"/>
          <p:nvPr/>
        </p:nvSpPr>
        <p:spPr>
          <a:xfrm>
            <a:off x="7829615" y="1064176"/>
            <a:ext cx="644100" cy="411000"/>
          </a:xfrm>
          <a:prstGeom prst="rect">
            <a:avLst/>
          </a:prstGeom>
          <a:solidFill>
            <a:srgbClr val="A6AAA9"/>
          </a:solidFill>
          <a:ln>
            <a:noFill/>
          </a:ln>
        </p:spPr>
        <p:txBody>
          <a:bodyPr anchorCtr="0" anchor="t" bIns="0" lIns="0" spcFirstLastPara="1" rIns="0" wrap="square" tIns="10775">
            <a:spAutoFit/>
          </a:bodyPr>
          <a:lstStyle/>
          <a:p>
            <a:pPr indent="0" lvl="0" marL="5270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Helvetica Neue"/>
                <a:ea typeface="Helvetica Neue"/>
                <a:cs typeface="Helvetica Neue"/>
                <a:sym typeface="Helvetica Neue"/>
              </a:rPr>
              <a:t>tree</a:t>
            </a:r>
            <a:endParaRPr sz="2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5" name="Google Shape;615;p36"/>
          <p:cNvSpPr/>
          <p:nvPr/>
        </p:nvSpPr>
        <p:spPr>
          <a:xfrm rot="178200">
            <a:off x="2403284" y="2108038"/>
            <a:ext cx="4603083" cy="1234624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How 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might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 we account for variable length input and output in our model design?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Modeling with Learned Neural Functions</a:t>
            </a:r>
            <a:endParaRPr/>
          </a:p>
        </p:txBody>
      </p:sp>
      <p:sp>
        <p:nvSpPr>
          <p:cNvPr id="621" name="Google Shape;621;p37"/>
          <p:cNvSpPr txBox="1"/>
          <p:nvPr/>
        </p:nvSpPr>
        <p:spPr>
          <a:xfrm>
            <a:off x="556525" y="3896600"/>
            <a:ext cx="338100" cy="681600"/>
          </a:xfrm>
          <a:prstGeom prst="rect">
            <a:avLst/>
          </a:prstGeom>
          <a:solidFill>
            <a:srgbClr val="EC5C57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2" name="Google Shape;622;p37"/>
          <p:cNvSpPr txBox="1"/>
          <p:nvPr/>
        </p:nvSpPr>
        <p:spPr>
          <a:xfrm>
            <a:off x="556525" y="1767750"/>
            <a:ext cx="338100" cy="681600"/>
          </a:xfrm>
          <a:prstGeom prst="rect">
            <a:avLst/>
          </a:prstGeom>
          <a:solidFill>
            <a:srgbClr val="51A8F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3" name="Google Shape;623;p37"/>
          <p:cNvSpPr txBox="1"/>
          <p:nvPr/>
        </p:nvSpPr>
        <p:spPr>
          <a:xfrm>
            <a:off x="556525" y="2832175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24" name="Google Shape;624;p37"/>
          <p:cNvCxnSpPr>
            <a:stCxn id="621" idx="0"/>
            <a:endCxn id="623" idx="2"/>
          </p:cNvCxnSpPr>
          <p:nvPr/>
        </p:nvCxnSpPr>
        <p:spPr>
          <a:xfrm rot="10800000">
            <a:off x="725575" y="3515300"/>
            <a:ext cx="0" cy="38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5" name="Google Shape;625;p37"/>
          <p:cNvCxnSpPr>
            <a:stCxn id="623" idx="0"/>
            <a:endCxn id="622" idx="2"/>
          </p:cNvCxnSpPr>
          <p:nvPr/>
        </p:nvCxnSpPr>
        <p:spPr>
          <a:xfrm rot="10800000">
            <a:off x="725575" y="2449375"/>
            <a:ext cx="0" cy="38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6" name="Google Shape;626;p37"/>
          <p:cNvSpPr txBox="1"/>
          <p:nvPr/>
        </p:nvSpPr>
        <p:spPr>
          <a:xfrm>
            <a:off x="2309125" y="1767750"/>
            <a:ext cx="338100" cy="681600"/>
          </a:xfrm>
          <a:prstGeom prst="rect">
            <a:avLst/>
          </a:prstGeom>
          <a:solidFill>
            <a:srgbClr val="51A8F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7" name="Google Shape;627;p37"/>
          <p:cNvSpPr txBox="1"/>
          <p:nvPr/>
        </p:nvSpPr>
        <p:spPr>
          <a:xfrm>
            <a:off x="4061725" y="1767000"/>
            <a:ext cx="338100" cy="681600"/>
          </a:xfrm>
          <a:prstGeom prst="rect">
            <a:avLst/>
          </a:prstGeom>
          <a:solidFill>
            <a:srgbClr val="51A8F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28" name="Google Shape;628;p37"/>
          <p:cNvCxnSpPr>
            <a:stCxn id="623" idx="3"/>
            <a:endCxn id="629" idx="1"/>
          </p:cNvCxnSpPr>
          <p:nvPr/>
        </p:nvCxnSpPr>
        <p:spPr>
          <a:xfrm>
            <a:off x="894625" y="3173725"/>
            <a:ext cx="1414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0" name="Google Shape;630;p37"/>
          <p:cNvCxnSpPr>
            <a:stCxn id="629" idx="3"/>
            <a:endCxn id="631" idx="1"/>
          </p:cNvCxnSpPr>
          <p:nvPr/>
        </p:nvCxnSpPr>
        <p:spPr>
          <a:xfrm flipH="1" rot="10800000">
            <a:off x="2647225" y="3173125"/>
            <a:ext cx="1414500" cy="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9" name="Google Shape;629;p37"/>
          <p:cNvSpPr txBox="1"/>
          <p:nvPr/>
        </p:nvSpPr>
        <p:spPr>
          <a:xfrm>
            <a:off x="2309125" y="2832175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1" name="Google Shape;631;p37"/>
          <p:cNvSpPr txBox="1"/>
          <p:nvPr/>
        </p:nvSpPr>
        <p:spPr>
          <a:xfrm>
            <a:off x="4061725" y="2831425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32" name="Google Shape;632;p37"/>
          <p:cNvCxnSpPr>
            <a:stCxn id="629" idx="0"/>
            <a:endCxn id="626" idx="2"/>
          </p:cNvCxnSpPr>
          <p:nvPr/>
        </p:nvCxnSpPr>
        <p:spPr>
          <a:xfrm rot="10800000">
            <a:off x="2478175" y="2449375"/>
            <a:ext cx="0" cy="38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3" name="Google Shape;633;p37"/>
          <p:cNvCxnSpPr>
            <a:stCxn id="631" idx="0"/>
            <a:endCxn id="627" idx="2"/>
          </p:cNvCxnSpPr>
          <p:nvPr/>
        </p:nvCxnSpPr>
        <p:spPr>
          <a:xfrm rot="10800000">
            <a:off x="4230775" y="2448625"/>
            <a:ext cx="0" cy="38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34" name="Google Shape;63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4074" y="2689628"/>
            <a:ext cx="1295592" cy="3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37"/>
          <p:cNvSpPr txBox="1"/>
          <p:nvPr/>
        </p:nvSpPr>
        <p:spPr>
          <a:xfrm>
            <a:off x="5814325" y="1767013"/>
            <a:ext cx="338100" cy="681600"/>
          </a:xfrm>
          <a:prstGeom prst="rect">
            <a:avLst/>
          </a:prstGeom>
          <a:solidFill>
            <a:srgbClr val="51A8F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6" name="Google Shape;636;p37"/>
          <p:cNvSpPr txBox="1"/>
          <p:nvPr/>
        </p:nvSpPr>
        <p:spPr>
          <a:xfrm>
            <a:off x="5814325" y="2831438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37" name="Google Shape;637;p37"/>
          <p:cNvCxnSpPr>
            <a:stCxn id="636" idx="0"/>
            <a:endCxn id="635" idx="2"/>
          </p:cNvCxnSpPr>
          <p:nvPr/>
        </p:nvCxnSpPr>
        <p:spPr>
          <a:xfrm rot="10800000">
            <a:off x="5983375" y="2448638"/>
            <a:ext cx="0" cy="38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8" name="Google Shape;638;p37"/>
          <p:cNvCxnSpPr>
            <a:stCxn id="631" idx="3"/>
            <a:endCxn id="636" idx="1"/>
          </p:cNvCxnSpPr>
          <p:nvPr/>
        </p:nvCxnSpPr>
        <p:spPr>
          <a:xfrm>
            <a:off x="4399825" y="3172975"/>
            <a:ext cx="1414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39" name="Google Shape;639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6677" y="2689629"/>
            <a:ext cx="1295600" cy="382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59275" y="2689625"/>
            <a:ext cx="1295600" cy="382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1" name="Google Shape;641;p37"/>
          <p:cNvGrpSpPr/>
          <p:nvPr/>
        </p:nvGrpSpPr>
        <p:grpSpPr>
          <a:xfrm>
            <a:off x="1781325" y="2645000"/>
            <a:ext cx="3913800" cy="478200"/>
            <a:chOff x="1781325" y="2645000"/>
            <a:chExt cx="3913800" cy="478200"/>
          </a:xfrm>
        </p:grpSpPr>
        <p:sp>
          <p:nvSpPr>
            <p:cNvPr id="642" name="Google Shape;642;p37"/>
            <p:cNvSpPr/>
            <p:nvPr/>
          </p:nvSpPr>
          <p:spPr>
            <a:xfrm>
              <a:off x="1781325" y="2645000"/>
              <a:ext cx="408600" cy="4782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7"/>
            <p:cNvSpPr/>
            <p:nvPr/>
          </p:nvSpPr>
          <p:spPr>
            <a:xfrm>
              <a:off x="3533925" y="2645000"/>
              <a:ext cx="408600" cy="4782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7"/>
            <p:cNvSpPr/>
            <p:nvPr/>
          </p:nvSpPr>
          <p:spPr>
            <a:xfrm>
              <a:off x="5286525" y="2645000"/>
              <a:ext cx="408600" cy="4782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5" name="Google Shape;645;p37"/>
          <p:cNvGrpSpPr/>
          <p:nvPr/>
        </p:nvGrpSpPr>
        <p:grpSpPr>
          <a:xfrm>
            <a:off x="2018572" y="2837400"/>
            <a:ext cx="3614877" cy="246900"/>
            <a:chOff x="2018572" y="2837400"/>
            <a:chExt cx="3614877" cy="246900"/>
          </a:xfrm>
        </p:grpSpPr>
        <p:sp>
          <p:nvSpPr>
            <p:cNvPr id="646" name="Google Shape;646;p37"/>
            <p:cNvSpPr/>
            <p:nvPr/>
          </p:nvSpPr>
          <p:spPr>
            <a:xfrm>
              <a:off x="2018572" y="2837400"/>
              <a:ext cx="125100" cy="24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7"/>
            <p:cNvSpPr/>
            <p:nvPr/>
          </p:nvSpPr>
          <p:spPr>
            <a:xfrm>
              <a:off x="3755749" y="2837400"/>
              <a:ext cx="125100" cy="24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7"/>
            <p:cNvSpPr/>
            <p:nvPr/>
          </p:nvSpPr>
          <p:spPr>
            <a:xfrm>
              <a:off x="5508349" y="2837400"/>
              <a:ext cx="125100" cy="24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9" name="Google Shape;649;p37"/>
          <p:cNvSpPr/>
          <p:nvPr/>
        </p:nvSpPr>
        <p:spPr>
          <a:xfrm rot="178224">
            <a:off x="4563297" y="3351985"/>
            <a:ext cx="4411427" cy="1545531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We can learn functions:</a:t>
            </a:r>
            <a:b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f: h-&gt;h         f: x-&gt;h         f: h-&gt;y</a:t>
            </a:r>
            <a:b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That are each independent of the </a:t>
            </a:r>
            <a:r>
              <a:rPr i="1" lang="en" sz="2400">
                <a:latin typeface="Helvetica Neue"/>
                <a:ea typeface="Helvetica Neue"/>
                <a:cs typeface="Helvetica Neue"/>
                <a:sym typeface="Helvetica Neue"/>
              </a:rPr>
              <a:t>timestep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 dimension.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Recurrent Neural Networks</a:t>
            </a:r>
            <a:endParaRPr/>
          </a:p>
        </p:txBody>
      </p:sp>
      <p:sp>
        <p:nvSpPr>
          <p:cNvPr id="655" name="Google Shape;655;p38"/>
          <p:cNvSpPr txBox="1"/>
          <p:nvPr>
            <p:ph idx="1" type="body"/>
          </p:nvPr>
        </p:nvSpPr>
        <p:spPr>
          <a:xfrm>
            <a:off x="311700" y="1152475"/>
            <a:ext cx="8520600" cy="37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We encode</a:t>
            </a:r>
            <a:r>
              <a:rPr lang="en"/>
              <a:t> </a:t>
            </a:r>
            <a:r>
              <a:rPr b="1" lang="en"/>
              <a:t>one input at a time</a:t>
            </a:r>
            <a:r>
              <a:rPr lang="en"/>
              <a:t> to iteratively build up our representation of the sequence</a:t>
            </a:r>
            <a:endParaRPr i="1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After each new input, we produce a new </a:t>
            </a:r>
            <a:r>
              <a:rPr i="1" lang="en"/>
              <a:t>hidden state</a:t>
            </a:r>
            <a:r>
              <a:rPr lang="en"/>
              <a:t> from which we could decode outputs (e.g., many-to-many)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For classification (e.g., many-to-one), we can decode from the final </a:t>
            </a:r>
            <a:r>
              <a:rPr i="1" lang="en"/>
              <a:t>hidden state</a:t>
            </a:r>
            <a:r>
              <a:rPr lang="en"/>
              <a:t> that contains information about the whole input sequence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We only need to </a:t>
            </a:r>
            <a:r>
              <a:rPr i="1" lang="en"/>
              <a:t>learn</a:t>
            </a:r>
            <a:r>
              <a:rPr lang="en"/>
              <a:t> how to map inputs to hidden states, hidden states to outputs, and hidden states to hidden states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Classification with a Recurrent Neural Network</a:t>
            </a:r>
            <a:endParaRPr/>
          </a:p>
        </p:txBody>
      </p:sp>
      <p:sp>
        <p:nvSpPr>
          <p:cNvPr id="661" name="Google Shape;661;p39"/>
          <p:cNvSpPr/>
          <p:nvPr/>
        </p:nvSpPr>
        <p:spPr>
          <a:xfrm>
            <a:off x="2402500" y="3879475"/>
            <a:ext cx="61998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Embedding Layer 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E(t)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662" name="Google Shape;662;p39"/>
          <p:cNvGrpSpPr/>
          <p:nvPr/>
        </p:nvGrpSpPr>
        <p:grpSpPr>
          <a:xfrm>
            <a:off x="138600" y="4436875"/>
            <a:ext cx="8426509" cy="461700"/>
            <a:chOff x="138600" y="3979675"/>
            <a:chExt cx="8426509" cy="461700"/>
          </a:xfrm>
        </p:grpSpPr>
        <p:sp>
          <p:nvSpPr>
            <p:cNvPr id="663" name="Google Shape;663;p39"/>
            <p:cNvSpPr txBox="1"/>
            <p:nvPr/>
          </p:nvSpPr>
          <p:spPr>
            <a:xfrm>
              <a:off x="138600" y="3979675"/>
              <a:ext cx="1393500" cy="461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Helvetica Neue"/>
                  <a:ea typeface="Helvetica Neue"/>
                  <a:cs typeface="Helvetica Neue"/>
                  <a:sym typeface="Helvetica Neue"/>
                </a:rPr>
                <a:t>Word-level</a:t>
              </a:r>
              <a:endParaRPr sz="1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64" name="Google Shape;664;p39"/>
            <p:cNvSpPr txBox="1"/>
            <p:nvPr/>
          </p:nvSpPr>
          <p:spPr>
            <a:xfrm>
              <a:off x="2402500" y="40411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served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65" name="Google Shape;665;p39"/>
            <p:cNvSpPr txBox="1"/>
            <p:nvPr/>
          </p:nvSpPr>
          <p:spPr>
            <a:xfrm>
              <a:off x="3184261" y="40411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cold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66" name="Google Shape;666;p39"/>
            <p:cNvSpPr txBox="1"/>
            <p:nvPr/>
          </p:nvSpPr>
          <p:spPr>
            <a:xfrm>
              <a:off x="3966023" y="40411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ice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67" name="Google Shape;667;p39"/>
            <p:cNvSpPr txBox="1"/>
            <p:nvPr/>
          </p:nvSpPr>
          <p:spPr>
            <a:xfrm>
              <a:off x="4747784" y="40411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cream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68" name="Google Shape;668;p39"/>
            <p:cNvSpPr txBox="1"/>
            <p:nvPr/>
          </p:nvSpPr>
          <p:spPr>
            <a:xfrm>
              <a:off x="5529525" y="40411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and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69" name="Google Shape;669;p39"/>
            <p:cNvSpPr txBox="1"/>
            <p:nvPr/>
          </p:nvSpPr>
          <p:spPr>
            <a:xfrm>
              <a:off x="6311286" y="40411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warm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70" name="Google Shape;670;p39"/>
            <p:cNvSpPr txBox="1"/>
            <p:nvPr/>
          </p:nvSpPr>
          <p:spPr>
            <a:xfrm>
              <a:off x="7093048" y="40411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pizza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71" name="Google Shape;671;p39"/>
            <p:cNvSpPr txBox="1"/>
            <p:nvPr/>
          </p:nvSpPr>
          <p:spPr>
            <a:xfrm>
              <a:off x="7874809" y="40411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.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672" name="Google Shape;672;p39"/>
          <p:cNvGrpSpPr/>
          <p:nvPr/>
        </p:nvGrpSpPr>
        <p:grpSpPr>
          <a:xfrm>
            <a:off x="1588425" y="4201975"/>
            <a:ext cx="6978168" cy="338700"/>
            <a:chOff x="1588425" y="3744775"/>
            <a:chExt cx="6978168" cy="338700"/>
          </a:xfrm>
        </p:grpSpPr>
        <p:sp>
          <p:nvSpPr>
            <p:cNvPr id="673" name="Google Shape;673;p39"/>
            <p:cNvSpPr txBox="1"/>
            <p:nvPr/>
          </p:nvSpPr>
          <p:spPr>
            <a:xfrm>
              <a:off x="1588425" y="3744775"/>
              <a:ext cx="814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Token id </a:t>
              </a:r>
              <a:r>
                <a:rPr i="1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t: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74" name="Google Shape;674;p39"/>
            <p:cNvSpPr txBox="1"/>
            <p:nvPr/>
          </p:nvSpPr>
          <p:spPr>
            <a:xfrm>
              <a:off x="2402500" y="37447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75" name="Google Shape;675;p39"/>
            <p:cNvSpPr txBox="1"/>
            <p:nvPr/>
          </p:nvSpPr>
          <p:spPr>
            <a:xfrm>
              <a:off x="3183410" y="37447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320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76" name="Google Shape;676;p39"/>
            <p:cNvSpPr txBox="1"/>
            <p:nvPr/>
          </p:nvSpPr>
          <p:spPr>
            <a:xfrm>
              <a:off x="3964320" y="37447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253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77" name="Google Shape;677;p39"/>
            <p:cNvSpPr txBox="1"/>
            <p:nvPr/>
          </p:nvSpPr>
          <p:spPr>
            <a:xfrm>
              <a:off x="4752093" y="37447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281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78" name="Google Shape;678;p39"/>
            <p:cNvSpPr txBox="1"/>
            <p:nvPr/>
          </p:nvSpPr>
          <p:spPr>
            <a:xfrm>
              <a:off x="5533003" y="37447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6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79" name="Google Shape;679;p39"/>
            <p:cNvSpPr txBox="1"/>
            <p:nvPr/>
          </p:nvSpPr>
          <p:spPr>
            <a:xfrm>
              <a:off x="6313913" y="37447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0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80" name="Google Shape;680;p39"/>
            <p:cNvSpPr txBox="1"/>
            <p:nvPr/>
          </p:nvSpPr>
          <p:spPr>
            <a:xfrm>
              <a:off x="7095383" y="37447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287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81" name="Google Shape;681;p39"/>
            <p:cNvSpPr txBox="1"/>
            <p:nvPr/>
          </p:nvSpPr>
          <p:spPr>
            <a:xfrm>
              <a:off x="7876293" y="37447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4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682" name="Google Shape;682;p39"/>
          <p:cNvGrpSpPr/>
          <p:nvPr/>
        </p:nvGrpSpPr>
        <p:grpSpPr>
          <a:xfrm>
            <a:off x="1272300" y="3560850"/>
            <a:ext cx="7150523" cy="338700"/>
            <a:chOff x="1272300" y="3103650"/>
            <a:chExt cx="7150523" cy="338700"/>
          </a:xfrm>
        </p:grpSpPr>
        <p:grpSp>
          <p:nvGrpSpPr>
            <p:cNvPr id="683" name="Google Shape;683;p39"/>
            <p:cNvGrpSpPr/>
            <p:nvPr/>
          </p:nvGrpSpPr>
          <p:grpSpPr>
            <a:xfrm>
              <a:off x="2524203" y="3189051"/>
              <a:ext cx="450600" cy="145800"/>
              <a:chOff x="705975" y="2364450"/>
              <a:chExt cx="450600" cy="145800"/>
            </a:xfrm>
          </p:grpSpPr>
          <p:sp>
            <p:nvSpPr>
              <p:cNvPr id="684" name="Google Shape;684;p39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39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39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7" name="Google Shape;687;p39"/>
            <p:cNvGrpSpPr/>
            <p:nvPr/>
          </p:nvGrpSpPr>
          <p:grpSpPr>
            <a:xfrm>
              <a:off x="3286203" y="3189051"/>
              <a:ext cx="450600" cy="145800"/>
              <a:chOff x="705975" y="2364450"/>
              <a:chExt cx="450600" cy="145800"/>
            </a:xfrm>
          </p:grpSpPr>
          <p:sp>
            <p:nvSpPr>
              <p:cNvPr id="688" name="Google Shape;688;p39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39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39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1" name="Google Shape;691;p39"/>
            <p:cNvGrpSpPr/>
            <p:nvPr/>
          </p:nvGrpSpPr>
          <p:grpSpPr>
            <a:xfrm>
              <a:off x="4073417" y="3189051"/>
              <a:ext cx="450600" cy="145800"/>
              <a:chOff x="705975" y="2364450"/>
              <a:chExt cx="450600" cy="145800"/>
            </a:xfrm>
          </p:grpSpPr>
          <p:sp>
            <p:nvSpPr>
              <p:cNvPr id="692" name="Google Shape;692;p39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39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39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5" name="Google Shape;695;p39"/>
            <p:cNvGrpSpPr/>
            <p:nvPr/>
          </p:nvGrpSpPr>
          <p:grpSpPr>
            <a:xfrm>
              <a:off x="4848023" y="3189051"/>
              <a:ext cx="450600" cy="145800"/>
              <a:chOff x="705975" y="2364450"/>
              <a:chExt cx="450600" cy="145800"/>
            </a:xfrm>
          </p:grpSpPr>
          <p:sp>
            <p:nvSpPr>
              <p:cNvPr id="696" name="Google Shape;696;p39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39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39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9" name="Google Shape;699;p39"/>
            <p:cNvGrpSpPr/>
            <p:nvPr/>
          </p:nvGrpSpPr>
          <p:grpSpPr>
            <a:xfrm>
              <a:off x="5686223" y="3189051"/>
              <a:ext cx="450600" cy="145800"/>
              <a:chOff x="705975" y="2364450"/>
              <a:chExt cx="450600" cy="145800"/>
            </a:xfrm>
          </p:grpSpPr>
          <p:sp>
            <p:nvSpPr>
              <p:cNvPr id="700" name="Google Shape;700;p39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39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39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3" name="Google Shape;703;p39"/>
            <p:cNvGrpSpPr/>
            <p:nvPr/>
          </p:nvGrpSpPr>
          <p:grpSpPr>
            <a:xfrm>
              <a:off x="6448223" y="3189051"/>
              <a:ext cx="450600" cy="145800"/>
              <a:chOff x="705975" y="2364450"/>
              <a:chExt cx="450600" cy="145800"/>
            </a:xfrm>
          </p:grpSpPr>
          <p:sp>
            <p:nvSpPr>
              <p:cNvPr id="704" name="Google Shape;704;p39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39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39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7" name="Google Shape;707;p39"/>
            <p:cNvGrpSpPr/>
            <p:nvPr/>
          </p:nvGrpSpPr>
          <p:grpSpPr>
            <a:xfrm>
              <a:off x="7210223" y="3189051"/>
              <a:ext cx="450600" cy="145800"/>
              <a:chOff x="705975" y="2364450"/>
              <a:chExt cx="450600" cy="145800"/>
            </a:xfrm>
          </p:grpSpPr>
          <p:sp>
            <p:nvSpPr>
              <p:cNvPr id="708" name="Google Shape;708;p39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39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39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1" name="Google Shape;711;p39"/>
            <p:cNvGrpSpPr/>
            <p:nvPr/>
          </p:nvGrpSpPr>
          <p:grpSpPr>
            <a:xfrm>
              <a:off x="7972223" y="3189051"/>
              <a:ext cx="450600" cy="145800"/>
              <a:chOff x="705975" y="2364450"/>
              <a:chExt cx="450600" cy="145800"/>
            </a:xfrm>
          </p:grpSpPr>
          <p:sp>
            <p:nvSpPr>
              <p:cNvPr id="712" name="Google Shape;712;p39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39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39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15" name="Google Shape;715;p39"/>
            <p:cNvSpPr txBox="1"/>
            <p:nvPr/>
          </p:nvSpPr>
          <p:spPr>
            <a:xfrm>
              <a:off x="1272300" y="3103650"/>
              <a:ext cx="1130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Embeddings E(t)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716" name="Google Shape;716;p39"/>
          <p:cNvSpPr txBox="1"/>
          <p:nvPr/>
        </p:nvSpPr>
        <p:spPr>
          <a:xfrm>
            <a:off x="1272300" y="2563851"/>
            <a:ext cx="113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RNN hidden state </a:t>
            </a:r>
            <a:r>
              <a:rPr i="1" lang="en" sz="10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717" name="Google Shape;717;p39"/>
          <p:cNvGrpSpPr/>
          <p:nvPr/>
        </p:nvGrpSpPr>
        <p:grpSpPr>
          <a:xfrm>
            <a:off x="2524203" y="2738619"/>
            <a:ext cx="450600" cy="145800"/>
            <a:chOff x="705975" y="2212050"/>
            <a:chExt cx="450600" cy="145800"/>
          </a:xfrm>
        </p:grpSpPr>
        <p:sp>
          <p:nvSpPr>
            <p:cNvPr id="718" name="Google Shape;718;p39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9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9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1" name="Google Shape;721;p39"/>
          <p:cNvGrpSpPr/>
          <p:nvPr/>
        </p:nvGrpSpPr>
        <p:grpSpPr>
          <a:xfrm>
            <a:off x="2381850" y="2879113"/>
            <a:ext cx="735300" cy="767139"/>
            <a:chOff x="2381850" y="2879113"/>
            <a:chExt cx="735300" cy="767139"/>
          </a:xfrm>
        </p:grpSpPr>
        <p:sp>
          <p:nvSpPr>
            <p:cNvPr id="722" name="Google Shape;722;p39"/>
            <p:cNvSpPr/>
            <p:nvPr/>
          </p:nvSpPr>
          <p:spPr>
            <a:xfrm>
              <a:off x="2381850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723" name="Google Shape;723;p39"/>
            <p:cNvCxnSpPr>
              <a:stCxn id="685" idx="0"/>
            </p:cNvCxnSpPr>
            <p:nvPr/>
          </p:nvCxnSpPr>
          <p:spPr>
            <a:xfrm rot="10800000">
              <a:off x="2749503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24" name="Google Shape;724;p39"/>
            <p:cNvCxnSpPr/>
            <p:nvPr/>
          </p:nvCxnSpPr>
          <p:spPr>
            <a:xfrm rot="10800000">
              <a:off x="2749503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725" name="Google Shape;725;p39"/>
          <p:cNvGrpSpPr/>
          <p:nvPr/>
        </p:nvGrpSpPr>
        <p:grpSpPr>
          <a:xfrm>
            <a:off x="3286203" y="2738619"/>
            <a:ext cx="450600" cy="145800"/>
            <a:chOff x="705975" y="2212050"/>
            <a:chExt cx="450600" cy="145800"/>
          </a:xfrm>
        </p:grpSpPr>
        <p:sp>
          <p:nvSpPr>
            <p:cNvPr id="726" name="Google Shape;726;p39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9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9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9" name="Google Shape;729;p39"/>
          <p:cNvGrpSpPr/>
          <p:nvPr/>
        </p:nvGrpSpPr>
        <p:grpSpPr>
          <a:xfrm>
            <a:off x="2974950" y="2811510"/>
            <a:ext cx="904200" cy="834742"/>
            <a:chOff x="2974950" y="2811510"/>
            <a:chExt cx="904200" cy="834742"/>
          </a:xfrm>
        </p:grpSpPr>
        <p:sp>
          <p:nvSpPr>
            <p:cNvPr id="730" name="Google Shape;730;p39"/>
            <p:cNvSpPr/>
            <p:nvPr/>
          </p:nvSpPr>
          <p:spPr>
            <a:xfrm>
              <a:off x="3143850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731" name="Google Shape;731;p39"/>
            <p:cNvCxnSpPr/>
            <p:nvPr/>
          </p:nvCxnSpPr>
          <p:spPr>
            <a:xfrm rot="10800000">
              <a:off x="3511503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32" name="Google Shape;732;p39"/>
            <p:cNvCxnSpPr/>
            <p:nvPr/>
          </p:nvCxnSpPr>
          <p:spPr>
            <a:xfrm rot="10800000">
              <a:off x="3511503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33" name="Google Shape;733;p39"/>
            <p:cNvCxnSpPr>
              <a:endCxn id="730" idx="1"/>
            </p:cNvCxnSpPr>
            <p:nvPr/>
          </p:nvCxnSpPr>
          <p:spPr>
            <a:xfrm flipH="1" rot="-5400000">
              <a:off x="2835300" y="2951160"/>
              <a:ext cx="448200" cy="1689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734" name="Google Shape;734;p39"/>
          <p:cNvGrpSpPr/>
          <p:nvPr/>
        </p:nvGrpSpPr>
        <p:grpSpPr>
          <a:xfrm>
            <a:off x="3736950" y="2811510"/>
            <a:ext cx="935933" cy="623215"/>
            <a:chOff x="3736950" y="2811510"/>
            <a:chExt cx="935933" cy="623215"/>
          </a:xfrm>
        </p:grpSpPr>
        <p:cxnSp>
          <p:nvCxnSpPr>
            <p:cNvPr id="735" name="Google Shape;735;p39"/>
            <p:cNvCxnSpPr/>
            <p:nvPr/>
          </p:nvCxnSpPr>
          <p:spPr>
            <a:xfrm flipH="1" rot="-5400000">
              <a:off x="3597300" y="2951160"/>
              <a:ext cx="448200" cy="1689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36" name="Google Shape;736;p39"/>
            <p:cNvSpPr txBox="1"/>
            <p:nvPr/>
          </p:nvSpPr>
          <p:spPr>
            <a:xfrm>
              <a:off x="3982583" y="309602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…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737" name="Google Shape;737;p39"/>
          <p:cNvGrpSpPr/>
          <p:nvPr/>
        </p:nvGrpSpPr>
        <p:grpSpPr>
          <a:xfrm>
            <a:off x="7210319" y="2738619"/>
            <a:ext cx="1355315" cy="907632"/>
            <a:chOff x="7210319" y="2738619"/>
            <a:chExt cx="1355315" cy="907632"/>
          </a:xfrm>
        </p:grpSpPr>
        <p:grpSp>
          <p:nvGrpSpPr>
            <p:cNvPr id="738" name="Google Shape;738;p39"/>
            <p:cNvGrpSpPr/>
            <p:nvPr/>
          </p:nvGrpSpPr>
          <p:grpSpPr>
            <a:xfrm>
              <a:off x="7972688" y="2738619"/>
              <a:ext cx="450600" cy="145800"/>
              <a:chOff x="705975" y="2212050"/>
              <a:chExt cx="450600" cy="145800"/>
            </a:xfrm>
          </p:grpSpPr>
          <p:sp>
            <p:nvSpPr>
              <p:cNvPr id="739" name="Google Shape;739;p39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39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39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42" name="Google Shape;742;p39"/>
            <p:cNvSpPr/>
            <p:nvPr/>
          </p:nvSpPr>
          <p:spPr>
            <a:xfrm>
              <a:off x="7830334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743" name="Google Shape;743;p39"/>
            <p:cNvCxnSpPr/>
            <p:nvPr/>
          </p:nvCxnSpPr>
          <p:spPr>
            <a:xfrm rot="10800000">
              <a:off x="8197988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44" name="Google Shape;744;p39"/>
            <p:cNvCxnSpPr/>
            <p:nvPr/>
          </p:nvCxnSpPr>
          <p:spPr>
            <a:xfrm rot="10800000">
              <a:off x="8197988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45" name="Google Shape;745;p39"/>
            <p:cNvCxnSpPr>
              <a:endCxn id="742" idx="1"/>
            </p:cNvCxnSpPr>
            <p:nvPr/>
          </p:nvCxnSpPr>
          <p:spPr>
            <a:xfrm flipH="1" rot="-5400000">
              <a:off x="7521784" y="2951160"/>
              <a:ext cx="448200" cy="1689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746" name="Google Shape;746;p39"/>
            <p:cNvGrpSpPr/>
            <p:nvPr/>
          </p:nvGrpSpPr>
          <p:grpSpPr>
            <a:xfrm>
              <a:off x="7210319" y="2738619"/>
              <a:ext cx="450600" cy="145800"/>
              <a:chOff x="705975" y="2212050"/>
              <a:chExt cx="450600" cy="145800"/>
            </a:xfrm>
          </p:grpSpPr>
          <p:sp>
            <p:nvSpPr>
              <p:cNvPr id="747" name="Google Shape;747;p39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39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39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50" name="Google Shape;750;p39"/>
          <p:cNvGrpSpPr/>
          <p:nvPr/>
        </p:nvGrpSpPr>
        <p:grpSpPr>
          <a:xfrm>
            <a:off x="1272300" y="1490843"/>
            <a:ext cx="6925688" cy="1247776"/>
            <a:chOff x="1272300" y="1490843"/>
            <a:chExt cx="6925688" cy="1247776"/>
          </a:xfrm>
        </p:grpSpPr>
        <p:sp>
          <p:nvSpPr>
            <p:cNvPr id="751" name="Google Shape;751;p39"/>
            <p:cNvSpPr/>
            <p:nvPr/>
          </p:nvSpPr>
          <p:spPr>
            <a:xfrm>
              <a:off x="2402625" y="2006275"/>
              <a:ext cx="38502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Fully Connected Layer F(h</a:t>
              </a:r>
              <a:r>
                <a:rPr baseline="-25000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</a:t>
              </a:r>
              <a:r>
                <a:rPr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752" name="Google Shape;752;p39"/>
            <p:cNvGrpSpPr/>
            <p:nvPr/>
          </p:nvGrpSpPr>
          <p:grpSpPr>
            <a:xfrm>
              <a:off x="1272300" y="1490843"/>
              <a:ext cx="1700648" cy="646500"/>
              <a:chOff x="1272300" y="1338443"/>
              <a:chExt cx="1700648" cy="646500"/>
            </a:xfrm>
          </p:grpSpPr>
          <p:grpSp>
            <p:nvGrpSpPr>
              <p:cNvPr id="753" name="Google Shape;753;p39"/>
              <p:cNvGrpSpPr/>
              <p:nvPr/>
            </p:nvGrpSpPr>
            <p:grpSpPr>
              <a:xfrm>
                <a:off x="2522348" y="1576526"/>
                <a:ext cx="450600" cy="145800"/>
                <a:chOff x="705975" y="2364450"/>
                <a:chExt cx="450600" cy="145800"/>
              </a:xfrm>
            </p:grpSpPr>
            <p:sp>
              <p:nvSpPr>
                <p:cNvPr id="754" name="Google Shape;754;p39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5" name="Google Shape;755;p39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6" name="Google Shape;756;p39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57" name="Google Shape;757;p39"/>
              <p:cNvSpPr txBox="1"/>
              <p:nvPr/>
            </p:nvSpPr>
            <p:spPr>
              <a:xfrm>
                <a:off x="1272300" y="1338443"/>
                <a:ext cx="1130100" cy="6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“Logits” for each of the |C| class labels</a:t>
                </a:r>
                <a:endParaRPr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cxnSp>
          <p:nvCxnSpPr>
            <p:cNvPr id="758" name="Google Shape;758;p39"/>
            <p:cNvCxnSpPr>
              <a:stCxn id="740" idx="0"/>
              <a:endCxn id="751" idx="2"/>
            </p:cNvCxnSpPr>
            <p:nvPr/>
          </p:nvCxnSpPr>
          <p:spPr>
            <a:xfrm flipH="1" rot="5400000">
              <a:off x="6057938" y="598569"/>
              <a:ext cx="409800" cy="3870300"/>
            </a:xfrm>
            <a:prstGeom prst="bentConnector3">
              <a:avLst>
                <a:gd fmla="val 50005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759" name="Google Shape;759;p39"/>
          <p:cNvGrpSpPr/>
          <p:nvPr/>
        </p:nvGrpSpPr>
        <p:grpSpPr>
          <a:xfrm>
            <a:off x="1709498" y="3189789"/>
            <a:ext cx="672300" cy="145800"/>
            <a:chOff x="1709498" y="3189789"/>
            <a:chExt cx="672300" cy="145800"/>
          </a:xfrm>
        </p:grpSpPr>
        <p:grpSp>
          <p:nvGrpSpPr>
            <p:cNvPr id="760" name="Google Shape;760;p39"/>
            <p:cNvGrpSpPr/>
            <p:nvPr/>
          </p:nvGrpSpPr>
          <p:grpSpPr>
            <a:xfrm>
              <a:off x="1709498" y="3189789"/>
              <a:ext cx="450600" cy="145800"/>
              <a:chOff x="705975" y="2364450"/>
              <a:chExt cx="450600" cy="145800"/>
            </a:xfrm>
          </p:grpSpPr>
          <p:sp>
            <p:nvSpPr>
              <p:cNvPr id="761" name="Google Shape;761;p39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39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39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764" name="Google Shape;764;p39"/>
            <p:cNvCxnSpPr>
              <a:stCxn id="763" idx="3"/>
              <a:endCxn id="722" idx="1"/>
            </p:cNvCxnSpPr>
            <p:nvPr/>
          </p:nvCxnSpPr>
          <p:spPr>
            <a:xfrm flipH="1" rot="10800000">
              <a:off x="2160098" y="3259689"/>
              <a:ext cx="221700" cy="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765" name="Google Shape;76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3100" y="1322953"/>
            <a:ext cx="4902950" cy="623225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E00FF">
            <a:alpha val="5360"/>
          </a:srgbClr>
        </a:solidFill>
      </p:bgPr>
    </p:bg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NLP</a:t>
            </a:r>
            <a:r>
              <a:rPr b="1" lang="en"/>
              <a:t> FUNDAMENTALS: Word Embeddings</a:t>
            </a:r>
            <a:endParaRPr b="1"/>
          </a:p>
        </p:txBody>
      </p:sp>
      <p:sp>
        <p:nvSpPr>
          <p:cNvPr id="771" name="Google Shape;771;p40"/>
          <p:cNvSpPr txBox="1"/>
          <p:nvPr>
            <p:ph idx="1" type="body"/>
          </p:nvPr>
        </p:nvSpPr>
        <p:spPr>
          <a:xfrm>
            <a:off x="311700" y="1152475"/>
            <a:ext cx="8520600" cy="37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 </a:t>
            </a:r>
            <a:r>
              <a:rPr lang="en"/>
              <a:t>word embedding is a fixed-length vector representation of a given string, such as </a:t>
            </a:r>
            <a:r>
              <a:rPr i="1" lang="en"/>
              <a:t>“dog”</a:t>
            </a:r>
            <a:r>
              <a:rPr lang="en"/>
              <a:t>; we’ll say length </a:t>
            </a:r>
            <a:r>
              <a:rPr i="1" lang="en"/>
              <a:t>h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Word embedding vectors stacked together as rows form a matrix of </a:t>
            </a:r>
            <a:r>
              <a:rPr i="1" lang="en"/>
              <a:t>E</a:t>
            </a:r>
            <a:r>
              <a:rPr baseline="30000" i="1" lang="en"/>
              <a:t>|V|*h</a:t>
            </a:r>
            <a:r>
              <a:rPr lang="en"/>
              <a:t> for </a:t>
            </a:r>
            <a:r>
              <a:rPr i="1" lang="en"/>
              <a:t>V</a:t>
            </a:r>
            <a:r>
              <a:rPr lang="en"/>
              <a:t> the set of words the model can understand as input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That </a:t>
            </a:r>
            <a:r>
              <a:rPr i="1" lang="en"/>
              <a:t>embedding matrix</a:t>
            </a:r>
            <a:r>
              <a:rPr lang="en"/>
              <a:t> is differentiable and can be learned as part of our neural network architecture!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We will cover word embeddings in more detail in Module 2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Classification with a Recurrent Neural Network</a:t>
            </a:r>
            <a:endParaRPr/>
          </a:p>
        </p:txBody>
      </p:sp>
      <p:sp>
        <p:nvSpPr>
          <p:cNvPr id="777" name="Google Shape;777;p41"/>
          <p:cNvSpPr/>
          <p:nvPr/>
        </p:nvSpPr>
        <p:spPr>
          <a:xfrm>
            <a:off x="2402500" y="3879475"/>
            <a:ext cx="61998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Embedding Layer 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E(t)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778" name="Google Shape;778;p41"/>
          <p:cNvGrpSpPr/>
          <p:nvPr/>
        </p:nvGrpSpPr>
        <p:grpSpPr>
          <a:xfrm>
            <a:off x="138600" y="4436875"/>
            <a:ext cx="8426509" cy="461700"/>
            <a:chOff x="138600" y="3979675"/>
            <a:chExt cx="8426509" cy="461700"/>
          </a:xfrm>
        </p:grpSpPr>
        <p:sp>
          <p:nvSpPr>
            <p:cNvPr id="779" name="Google Shape;779;p41"/>
            <p:cNvSpPr txBox="1"/>
            <p:nvPr/>
          </p:nvSpPr>
          <p:spPr>
            <a:xfrm>
              <a:off x="138600" y="3979675"/>
              <a:ext cx="1393500" cy="461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Helvetica Neue"/>
                  <a:ea typeface="Helvetica Neue"/>
                  <a:cs typeface="Helvetica Neue"/>
                  <a:sym typeface="Helvetica Neue"/>
                </a:rPr>
                <a:t>Word-level</a:t>
              </a:r>
              <a:endParaRPr sz="1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80" name="Google Shape;780;p41"/>
            <p:cNvSpPr txBox="1"/>
            <p:nvPr/>
          </p:nvSpPr>
          <p:spPr>
            <a:xfrm>
              <a:off x="2402500" y="40411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served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81" name="Google Shape;781;p41"/>
            <p:cNvSpPr txBox="1"/>
            <p:nvPr/>
          </p:nvSpPr>
          <p:spPr>
            <a:xfrm>
              <a:off x="3184261" y="40411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cold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82" name="Google Shape;782;p41"/>
            <p:cNvSpPr txBox="1"/>
            <p:nvPr/>
          </p:nvSpPr>
          <p:spPr>
            <a:xfrm>
              <a:off x="3966023" y="40411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ice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83" name="Google Shape;783;p41"/>
            <p:cNvSpPr txBox="1"/>
            <p:nvPr/>
          </p:nvSpPr>
          <p:spPr>
            <a:xfrm>
              <a:off x="4747784" y="40411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cream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84" name="Google Shape;784;p41"/>
            <p:cNvSpPr txBox="1"/>
            <p:nvPr/>
          </p:nvSpPr>
          <p:spPr>
            <a:xfrm>
              <a:off x="5529525" y="40411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and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85" name="Google Shape;785;p41"/>
            <p:cNvSpPr txBox="1"/>
            <p:nvPr/>
          </p:nvSpPr>
          <p:spPr>
            <a:xfrm>
              <a:off x="6311286" y="40411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warm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86" name="Google Shape;786;p41"/>
            <p:cNvSpPr txBox="1"/>
            <p:nvPr/>
          </p:nvSpPr>
          <p:spPr>
            <a:xfrm>
              <a:off x="7093048" y="40411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pizza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87" name="Google Shape;787;p41"/>
            <p:cNvSpPr txBox="1"/>
            <p:nvPr/>
          </p:nvSpPr>
          <p:spPr>
            <a:xfrm>
              <a:off x="7874809" y="40411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.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788" name="Google Shape;788;p41"/>
          <p:cNvGrpSpPr/>
          <p:nvPr/>
        </p:nvGrpSpPr>
        <p:grpSpPr>
          <a:xfrm>
            <a:off x="1588425" y="4201975"/>
            <a:ext cx="6978168" cy="338700"/>
            <a:chOff x="1588425" y="3744775"/>
            <a:chExt cx="6978168" cy="338700"/>
          </a:xfrm>
        </p:grpSpPr>
        <p:sp>
          <p:nvSpPr>
            <p:cNvPr id="789" name="Google Shape;789;p41"/>
            <p:cNvSpPr txBox="1"/>
            <p:nvPr/>
          </p:nvSpPr>
          <p:spPr>
            <a:xfrm>
              <a:off x="1588425" y="3744775"/>
              <a:ext cx="814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Token id </a:t>
              </a:r>
              <a:r>
                <a:rPr i="1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t: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90" name="Google Shape;790;p41"/>
            <p:cNvSpPr txBox="1"/>
            <p:nvPr/>
          </p:nvSpPr>
          <p:spPr>
            <a:xfrm>
              <a:off x="2402500" y="37447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91" name="Google Shape;791;p41"/>
            <p:cNvSpPr txBox="1"/>
            <p:nvPr/>
          </p:nvSpPr>
          <p:spPr>
            <a:xfrm>
              <a:off x="3183410" y="37447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320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92" name="Google Shape;792;p41"/>
            <p:cNvSpPr txBox="1"/>
            <p:nvPr/>
          </p:nvSpPr>
          <p:spPr>
            <a:xfrm>
              <a:off x="3964320" y="37447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253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93" name="Google Shape;793;p41"/>
            <p:cNvSpPr txBox="1"/>
            <p:nvPr/>
          </p:nvSpPr>
          <p:spPr>
            <a:xfrm>
              <a:off x="4752093" y="37447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281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94" name="Google Shape;794;p41"/>
            <p:cNvSpPr txBox="1"/>
            <p:nvPr/>
          </p:nvSpPr>
          <p:spPr>
            <a:xfrm>
              <a:off x="5533003" y="37447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6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95" name="Google Shape;795;p41"/>
            <p:cNvSpPr txBox="1"/>
            <p:nvPr/>
          </p:nvSpPr>
          <p:spPr>
            <a:xfrm>
              <a:off x="6313913" y="37447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0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96" name="Google Shape;796;p41"/>
            <p:cNvSpPr txBox="1"/>
            <p:nvPr/>
          </p:nvSpPr>
          <p:spPr>
            <a:xfrm>
              <a:off x="7095383" y="37447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287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97" name="Google Shape;797;p41"/>
            <p:cNvSpPr txBox="1"/>
            <p:nvPr/>
          </p:nvSpPr>
          <p:spPr>
            <a:xfrm>
              <a:off x="7876293" y="37447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4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798" name="Google Shape;798;p41"/>
          <p:cNvGrpSpPr/>
          <p:nvPr/>
        </p:nvGrpSpPr>
        <p:grpSpPr>
          <a:xfrm>
            <a:off x="1272300" y="3560850"/>
            <a:ext cx="7150523" cy="338700"/>
            <a:chOff x="1272300" y="3103650"/>
            <a:chExt cx="7150523" cy="338700"/>
          </a:xfrm>
        </p:grpSpPr>
        <p:grpSp>
          <p:nvGrpSpPr>
            <p:cNvPr id="799" name="Google Shape;799;p41"/>
            <p:cNvGrpSpPr/>
            <p:nvPr/>
          </p:nvGrpSpPr>
          <p:grpSpPr>
            <a:xfrm>
              <a:off x="2524203" y="3189051"/>
              <a:ext cx="450600" cy="145800"/>
              <a:chOff x="705975" y="2364450"/>
              <a:chExt cx="450600" cy="145800"/>
            </a:xfrm>
          </p:grpSpPr>
          <p:sp>
            <p:nvSpPr>
              <p:cNvPr id="800" name="Google Shape;800;p41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41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41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3" name="Google Shape;803;p41"/>
            <p:cNvGrpSpPr/>
            <p:nvPr/>
          </p:nvGrpSpPr>
          <p:grpSpPr>
            <a:xfrm>
              <a:off x="3286203" y="3189051"/>
              <a:ext cx="450600" cy="145800"/>
              <a:chOff x="705975" y="2364450"/>
              <a:chExt cx="450600" cy="145800"/>
            </a:xfrm>
          </p:grpSpPr>
          <p:sp>
            <p:nvSpPr>
              <p:cNvPr id="804" name="Google Shape;804;p41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41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41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7" name="Google Shape;807;p41"/>
            <p:cNvGrpSpPr/>
            <p:nvPr/>
          </p:nvGrpSpPr>
          <p:grpSpPr>
            <a:xfrm>
              <a:off x="4073417" y="3189051"/>
              <a:ext cx="450600" cy="145800"/>
              <a:chOff x="705975" y="2364450"/>
              <a:chExt cx="450600" cy="145800"/>
            </a:xfrm>
          </p:grpSpPr>
          <p:sp>
            <p:nvSpPr>
              <p:cNvPr id="808" name="Google Shape;808;p41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41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41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1" name="Google Shape;811;p41"/>
            <p:cNvGrpSpPr/>
            <p:nvPr/>
          </p:nvGrpSpPr>
          <p:grpSpPr>
            <a:xfrm>
              <a:off x="4848023" y="3189051"/>
              <a:ext cx="450600" cy="145800"/>
              <a:chOff x="705975" y="2364450"/>
              <a:chExt cx="450600" cy="145800"/>
            </a:xfrm>
          </p:grpSpPr>
          <p:sp>
            <p:nvSpPr>
              <p:cNvPr id="812" name="Google Shape;812;p41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41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41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5" name="Google Shape;815;p41"/>
            <p:cNvGrpSpPr/>
            <p:nvPr/>
          </p:nvGrpSpPr>
          <p:grpSpPr>
            <a:xfrm>
              <a:off x="5686223" y="3189051"/>
              <a:ext cx="450600" cy="145800"/>
              <a:chOff x="705975" y="2364450"/>
              <a:chExt cx="450600" cy="145800"/>
            </a:xfrm>
          </p:grpSpPr>
          <p:sp>
            <p:nvSpPr>
              <p:cNvPr id="816" name="Google Shape;816;p41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41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41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9" name="Google Shape;819;p41"/>
            <p:cNvGrpSpPr/>
            <p:nvPr/>
          </p:nvGrpSpPr>
          <p:grpSpPr>
            <a:xfrm>
              <a:off x="6448223" y="3189051"/>
              <a:ext cx="450600" cy="145800"/>
              <a:chOff x="705975" y="2364450"/>
              <a:chExt cx="450600" cy="145800"/>
            </a:xfrm>
          </p:grpSpPr>
          <p:sp>
            <p:nvSpPr>
              <p:cNvPr id="820" name="Google Shape;820;p41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41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41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3" name="Google Shape;823;p41"/>
            <p:cNvGrpSpPr/>
            <p:nvPr/>
          </p:nvGrpSpPr>
          <p:grpSpPr>
            <a:xfrm>
              <a:off x="7210223" y="3189051"/>
              <a:ext cx="450600" cy="145800"/>
              <a:chOff x="705975" y="2364450"/>
              <a:chExt cx="450600" cy="145800"/>
            </a:xfrm>
          </p:grpSpPr>
          <p:sp>
            <p:nvSpPr>
              <p:cNvPr id="824" name="Google Shape;824;p41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41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41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7" name="Google Shape;827;p41"/>
            <p:cNvGrpSpPr/>
            <p:nvPr/>
          </p:nvGrpSpPr>
          <p:grpSpPr>
            <a:xfrm>
              <a:off x="7972223" y="3189051"/>
              <a:ext cx="450600" cy="145800"/>
              <a:chOff x="705975" y="2364450"/>
              <a:chExt cx="450600" cy="145800"/>
            </a:xfrm>
          </p:grpSpPr>
          <p:sp>
            <p:nvSpPr>
              <p:cNvPr id="828" name="Google Shape;828;p41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41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41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31" name="Google Shape;831;p41"/>
            <p:cNvSpPr txBox="1"/>
            <p:nvPr/>
          </p:nvSpPr>
          <p:spPr>
            <a:xfrm>
              <a:off x="1272300" y="3103650"/>
              <a:ext cx="1130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Embeddings E(t)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832" name="Google Shape;832;p41"/>
          <p:cNvSpPr txBox="1"/>
          <p:nvPr/>
        </p:nvSpPr>
        <p:spPr>
          <a:xfrm>
            <a:off x="1272300" y="2563851"/>
            <a:ext cx="113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RNN hidden state </a:t>
            </a:r>
            <a:r>
              <a:rPr i="1" lang="en" sz="10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833" name="Google Shape;833;p41"/>
          <p:cNvGrpSpPr/>
          <p:nvPr/>
        </p:nvGrpSpPr>
        <p:grpSpPr>
          <a:xfrm>
            <a:off x="2524203" y="2738619"/>
            <a:ext cx="450600" cy="145800"/>
            <a:chOff x="705975" y="2212050"/>
            <a:chExt cx="450600" cy="145800"/>
          </a:xfrm>
        </p:grpSpPr>
        <p:sp>
          <p:nvSpPr>
            <p:cNvPr id="834" name="Google Shape;834;p41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1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1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7" name="Google Shape;837;p41"/>
          <p:cNvGrpSpPr/>
          <p:nvPr/>
        </p:nvGrpSpPr>
        <p:grpSpPr>
          <a:xfrm>
            <a:off x="2381850" y="2879113"/>
            <a:ext cx="735300" cy="767139"/>
            <a:chOff x="2381850" y="2879113"/>
            <a:chExt cx="735300" cy="767139"/>
          </a:xfrm>
        </p:grpSpPr>
        <p:sp>
          <p:nvSpPr>
            <p:cNvPr id="838" name="Google Shape;838;p41"/>
            <p:cNvSpPr/>
            <p:nvPr/>
          </p:nvSpPr>
          <p:spPr>
            <a:xfrm>
              <a:off x="2381850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839" name="Google Shape;839;p41"/>
            <p:cNvCxnSpPr>
              <a:stCxn id="801" idx="0"/>
            </p:cNvCxnSpPr>
            <p:nvPr/>
          </p:nvCxnSpPr>
          <p:spPr>
            <a:xfrm rot="10800000">
              <a:off x="2749503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40" name="Google Shape;840;p41"/>
            <p:cNvCxnSpPr/>
            <p:nvPr/>
          </p:nvCxnSpPr>
          <p:spPr>
            <a:xfrm rot="10800000">
              <a:off x="2749503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841" name="Google Shape;841;p41"/>
          <p:cNvGrpSpPr/>
          <p:nvPr/>
        </p:nvGrpSpPr>
        <p:grpSpPr>
          <a:xfrm>
            <a:off x="3286203" y="2738619"/>
            <a:ext cx="450600" cy="145800"/>
            <a:chOff x="705975" y="2212050"/>
            <a:chExt cx="450600" cy="145800"/>
          </a:xfrm>
        </p:grpSpPr>
        <p:sp>
          <p:nvSpPr>
            <p:cNvPr id="842" name="Google Shape;842;p41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1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1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5" name="Google Shape;845;p41"/>
          <p:cNvGrpSpPr/>
          <p:nvPr/>
        </p:nvGrpSpPr>
        <p:grpSpPr>
          <a:xfrm>
            <a:off x="2974950" y="2811510"/>
            <a:ext cx="904200" cy="834742"/>
            <a:chOff x="2974950" y="2811510"/>
            <a:chExt cx="904200" cy="834742"/>
          </a:xfrm>
        </p:grpSpPr>
        <p:sp>
          <p:nvSpPr>
            <p:cNvPr id="846" name="Google Shape;846;p41"/>
            <p:cNvSpPr/>
            <p:nvPr/>
          </p:nvSpPr>
          <p:spPr>
            <a:xfrm>
              <a:off x="3143850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847" name="Google Shape;847;p41"/>
            <p:cNvCxnSpPr/>
            <p:nvPr/>
          </p:nvCxnSpPr>
          <p:spPr>
            <a:xfrm rot="10800000">
              <a:off x="3511503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48" name="Google Shape;848;p41"/>
            <p:cNvCxnSpPr/>
            <p:nvPr/>
          </p:nvCxnSpPr>
          <p:spPr>
            <a:xfrm rot="10800000">
              <a:off x="3511503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49" name="Google Shape;849;p41"/>
            <p:cNvCxnSpPr>
              <a:endCxn id="846" idx="1"/>
            </p:cNvCxnSpPr>
            <p:nvPr/>
          </p:nvCxnSpPr>
          <p:spPr>
            <a:xfrm flipH="1" rot="-5400000">
              <a:off x="2835300" y="2951160"/>
              <a:ext cx="448200" cy="1689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850" name="Google Shape;850;p41"/>
          <p:cNvGrpSpPr/>
          <p:nvPr/>
        </p:nvGrpSpPr>
        <p:grpSpPr>
          <a:xfrm>
            <a:off x="3736950" y="2811510"/>
            <a:ext cx="935933" cy="623215"/>
            <a:chOff x="3736950" y="2811510"/>
            <a:chExt cx="935933" cy="623215"/>
          </a:xfrm>
        </p:grpSpPr>
        <p:cxnSp>
          <p:nvCxnSpPr>
            <p:cNvPr id="851" name="Google Shape;851;p41"/>
            <p:cNvCxnSpPr/>
            <p:nvPr/>
          </p:nvCxnSpPr>
          <p:spPr>
            <a:xfrm flipH="1" rot="-5400000">
              <a:off x="3597300" y="2951160"/>
              <a:ext cx="448200" cy="1689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52" name="Google Shape;852;p41"/>
            <p:cNvSpPr txBox="1"/>
            <p:nvPr/>
          </p:nvSpPr>
          <p:spPr>
            <a:xfrm>
              <a:off x="3982583" y="309602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…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853" name="Google Shape;853;p41"/>
          <p:cNvGrpSpPr/>
          <p:nvPr/>
        </p:nvGrpSpPr>
        <p:grpSpPr>
          <a:xfrm>
            <a:off x="7210319" y="2738619"/>
            <a:ext cx="1355315" cy="907632"/>
            <a:chOff x="7210319" y="2738619"/>
            <a:chExt cx="1355315" cy="907632"/>
          </a:xfrm>
        </p:grpSpPr>
        <p:grpSp>
          <p:nvGrpSpPr>
            <p:cNvPr id="854" name="Google Shape;854;p41"/>
            <p:cNvGrpSpPr/>
            <p:nvPr/>
          </p:nvGrpSpPr>
          <p:grpSpPr>
            <a:xfrm>
              <a:off x="7972688" y="2738619"/>
              <a:ext cx="450600" cy="145800"/>
              <a:chOff x="705975" y="2212050"/>
              <a:chExt cx="450600" cy="145800"/>
            </a:xfrm>
          </p:grpSpPr>
          <p:sp>
            <p:nvSpPr>
              <p:cNvPr id="855" name="Google Shape;855;p41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41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41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58" name="Google Shape;858;p41"/>
            <p:cNvSpPr/>
            <p:nvPr/>
          </p:nvSpPr>
          <p:spPr>
            <a:xfrm>
              <a:off x="7830334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859" name="Google Shape;859;p41"/>
            <p:cNvCxnSpPr/>
            <p:nvPr/>
          </p:nvCxnSpPr>
          <p:spPr>
            <a:xfrm rot="10800000">
              <a:off x="8197988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60" name="Google Shape;860;p41"/>
            <p:cNvCxnSpPr/>
            <p:nvPr/>
          </p:nvCxnSpPr>
          <p:spPr>
            <a:xfrm rot="10800000">
              <a:off x="8197988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61" name="Google Shape;861;p41"/>
            <p:cNvCxnSpPr>
              <a:endCxn id="858" idx="1"/>
            </p:cNvCxnSpPr>
            <p:nvPr/>
          </p:nvCxnSpPr>
          <p:spPr>
            <a:xfrm flipH="1" rot="-5400000">
              <a:off x="7521784" y="2951160"/>
              <a:ext cx="448200" cy="1689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862" name="Google Shape;862;p41"/>
            <p:cNvGrpSpPr/>
            <p:nvPr/>
          </p:nvGrpSpPr>
          <p:grpSpPr>
            <a:xfrm>
              <a:off x="7210319" y="2738619"/>
              <a:ext cx="450600" cy="145800"/>
              <a:chOff x="705975" y="2212050"/>
              <a:chExt cx="450600" cy="145800"/>
            </a:xfrm>
          </p:grpSpPr>
          <p:sp>
            <p:nvSpPr>
              <p:cNvPr id="863" name="Google Shape;863;p41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41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41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66" name="Google Shape;866;p41"/>
          <p:cNvGrpSpPr/>
          <p:nvPr/>
        </p:nvGrpSpPr>
        <p:grpSpPr>
          <a:xfrm>
            <a:off x="1272300" y="1490843"/>
            <a:ext cx="6925688" cy="1247776"/>
            <a:chOff x="1272300" y="1490843"/>
            <a:chExt cx="6925688" cy="1247776"/>
          </a:xfrm>
        </p:grpSpPr>
        <p:sp>
          <p:nvSpPr>
            <p:cNvPr id="867" name="Google Shape;867;p41"/>
            <p:cNvSpPr/>
            <p:nvPr/>
          </p:nvSpPr>
          <p:spPr>
            <a:xfrm>
              <a:off x="2402625" y="2006275"/>
              <a:ext cx="38502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Fully Connected Layer F(h</a:t>
              </a:r>
              <a:r>
                <a:rPr baseline="-25000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</a:t>
              </a:r>
              <a:r>
                <a:rPr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868" name="Google Shape;868;p41"/>
            <p:cNvGrpSpPr/>
            <p:nvPr/>
          </p:nvGrpSpPr>
          <p:grpSpPr>
            <a:xfrm>
              <a:off x="1272300" y="1490843"/>
              <a:ext cx="1700648" cy="646500"/>
              <a:chOff x="1272300" y="1338443"/>
              <a:chExt cx="1700648" cy="646500"/>
            </a:xfrm>
          </p:grpSpPr>
          <p:grpSp>
            <p:nvGrpSpPr>
              <p:cNvPr id="869" name="Google Shape;869;p41"/>
              <p:cNvGrpSpPr/>
              <p:nvPr/>
            </p:nvGrpSpPr>
            <p:grpSpPr>
              <a:xfrm>
                <a:off x="2522348" y="1576526"/>
                <a:ext cx="450600" cy="145800"/>
                <a:chOff x="705975" y="2364450"/>
                <a:chExt cx="450600" cy="145800"/>
              </a:xfrm>
            </p:grpSpPr>
            <p:sp>
              <p:nvSpPr>
                <p:cNvPr id="870" name="Google Shape;870;p41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1" name="Google Shape;871;p41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2" name="Google Shape;872;p41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73" name="Google Shape;873;p41"/>
              <p:cNvSpPr txBox="1"/>
              <p:nvPr/>
            </p:nvSpPr>
            <p:spPr>
              <a:xfrm>
                <a:off x="1272300" y="1338443"/>
                <a:ext cx="1130100" cy="6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“Logits” for each of the |C| class labels</a:t>
                </a:r>
                <a:endParaRPr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cxnSp>
          <p:nvCxnSpPr>
            <p:cNvPr id="874" name="Google Shape;874;p41"/>
            <p:cNvCxnSpPr>
              <a:stCxn id="856" idx="0"/>
              <a:endCxn id="867" idx="2"/>
            </p:cNvCxnSpPr>
            <p:nvPr/>
          </p:nvCxnSpPr>
          <p:spPr>
            <a:xfrm flipH="1" rot="5400000">
              <a:off x="6057938" y="598569"/>
              <a:ext cx="409800" cy="3870300"/>
            </a:xfrm>
            <a:prstGeom prst="bentConnector3">
              <a:avLst>
                <a:gd fmla="val 50005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875" name="Google Shape;875;p41"/>
          <p:cNvGrpSpPr/>
          <p:nvPr/>
        </p:nvGrpSpPr>
        <p:grpSpPr>
          <a:xfrm>
            <a:off x="1709498" y="3189789"/>
            <a:ext cx="672300" cy="145800"/>
            <a:chOff x="1709498" y="3189789"/>
            <a:chExt cx="672300" cy="145800"/>
          </a:xfrm>
        </p:grpSpPr>
        <p:grpSp>
          <p:nvGrpSpPr>
            <p:cNvPr id="876" name="Google Shape;876;p41"/>
            <p:cNvGrpSpPr/>
            <p:nvPr/>
          </p:nvGrpSpPr>
          <p:grpSpPr>
            <a:xfrm>
              <a:off x="1709498" y="3189789"/>
              <a:ext cx="450600" cy="145800"/>
              <a:chOff x="705975" y="2364450"/>
              <a:chExt cx="450600" cy="145800"/>
            </a:xfrm>
          </p:grpSpPr>
          <p:sp>
            <p:nvSpPr>
              <p:cNvPr id="877" name="Google Shape;877;p41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41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41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880" name="Google Shape;880;p41"/>
            <p:cNvCxnSpPr>
              <a:stCxn id="879" idx="3"/>
              <a:endCxn id="838" idx="1"/>
            </p:cNvCxnSpPr>
            <p:nvPr/>
          </p:nvCxnSpPr>
          <p:spPr>
            <a:xfrm flipH="1" rot="10800000">
              <a:off x="2160098" y="3259689"/>
              <a:ext cx="221700" cy="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[Feb 17] Wrapping Up Module One</a:t>
            </a:r>
            <a:endParaRPr/>
          </a:p>
        </p:txBody>
      </p:sp>
      <p:graphicFrame>
        <p:nvGraphicFramePr>
          <p:cNvPr id="76" name="Google Shape;76;p15"/>
          <p:cNvGraphicFramePr/>
          <p:nvPr/>
        </p:nvGraphicFramePr>
        <p:xfrm>
          <a:off x="212707" y="1795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{6F59B6A0-4BB0-4C1D-B837-B278A49A9373}</a:tableStyleId>
              </a:tblPr>
              <a:tblGrid>
                <a:gridCol w="2011275"/>
                <a:gridCol w="1130875"/>
              </a:tblGrid>
              <a:tr h="144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Project Teams Formed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Feb 3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solidFill>
                      <a:srgbClr val="999999"/>
                    </a:solidFill>
                  </a:tcPr>
                </a:tc>
              </a:tr>
              <a:tr h="192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Assignment 1 Out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Feb 10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solidFill>
                      <a:srgbClr val="999999"/>
                    </a:solidFill>
                  </a:tcPr>
                </a:tc>
              </a:tr>
              <a:tr h="144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Project Proposal Due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Feb 17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144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Midterm Exam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Feb 24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144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Assignment 1 Due</a:t>
                      </a:r>
                      <a:endParaRPr i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Feb 27</a:t>
                      </a:r>
                      <a:endParaRPr i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77" name="Google Shape;77;p15"/>
          <p:cNvPicPr preferRelativeResize="0"/>
          <p:nvPr/>
        </p:nvPicPr>
        <p:blipFill rotWithShape="1">
          <a:blip r:embed="rId3">
            <a:alphaModFix/>
          </a:blip>
          <a:srcRect b="2865" l="0" r="0" t="2874"/>
          <a:stretch/>
        </p:blipFill>
        <p:spPr>
          <a:xfrm>
            <a:off x="3708075" y="1096725"/>
            <a:ext cx="5094624" cy="3710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Google Shape;78;p15"/>
          <p:cNvGrpSpPr/>
          <p:nvPr/>
        </p:nvGrpSpPr>
        <p:grpSpPr>
          <a:xfrm>
            <a:off x="3357497" y="2004151"/>
            <a:ext cx="4532400" cy="487650"/>
            <a:chOff x="2715075" y="1986800"/>
            <a:chExt cx="4532400" cy="487650"/>
          </a:xfrm>
        </p:grpSpPr>
        <p:sp>
          <p:nvSpPr>
            <p:cNvPr id="79" name="Google Shape;79;p15"/>
            <p:cNvSpPr/>
            <p:nvPr/>
          </p:nvSpPr>
          <p:spPr>
            <a:xfrm>
              <a:off x="6825375" y="2052350"/>
              <a:ext cx="422100" cy="4221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0" name="Google Shape;80;p15"/>
            <p:cNvCxnSpPr>
              <a:stCxn id="79" idx="2"/>
            </p:cNvCxnSpPr>
            <p:nvPr/>
          </p:nvCxnSpPr>
          <p:spPr>
            <a:xfrm rot="10800000">
              <a:off x="2715075" y="1986800"/>
              <a:ext cx="4110300" cy="276600"/>
            </a:xfrm>
            <a:prstGeom prst="straightConnector1">
              <a:avLst/>
            </a:prstGeom>
            <a:noFill/>
            <a:ln cap="flat" cmpd="sng" w="38100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1" name="Google Shape;81;p15"/>
          <p:cNvGrpSpPr/>
          <p:nvPr/>
        </p:nvGrpSpPr>
        <p:grpSpPr>
          <a:xfrm>
            <a:off x="3357497" y="2394387"/>
            <a:ext cx="4532400" cy="616350"/>
            <a:chOff x="2715075" y="2420413"/>
            <a:chExt cx="4532400" cy="616350"/>
          </a:xfrm>
        </p:grpSpPr>
        <p:sp>
          <p:nvSpPr>
            <p:cNvPr id="82" name="Google Shape;82;p15"/>
            <p:cNvSpPr/>
            <p:nvPr/>
          </p:nvSpPr>
          <p:spPr>
            <a:xfrm>
              <a:off x="6825375" y="2614663"/>
              <a:ext cx="422100" cy="4221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3" name="Google Shape;83;p15"/>
            <p:cNvCxnSpPr>
              <a:stCxn id="82" idx="2"/>
            </p:cNvCxnSpPr>
            <p:nvPr/>
          </p:nvCxnSpPr>
          <p:spPr>
            <a:xfrm rot="10800000">
              <a:off x="2715075" y="2420413"/>
              <a:ext cx="4110300" cy="405300"/>
            </a:xfrm>
            <a:prstGeom prst="straightConnector1">
              <a:avLst/>
            </a:prstGeom>
            <a:noFill/>
            <a:ln cap="flat" cmpd="sng" w="38100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4" name="Google Shape;84;p15"/>
          <p:cNvGrpSpPr/>
          <p:nvPr/>
        </p:nvGrpSpPr>
        <p:grpSpPr>
          <a:xfrm>
            <a:off x="3340022" y="2776052"/>
            <a:ext cx="4548000" cy="746850"/>
            <a:chOff x="2699480" y="2852252"/>
            <a:chExt cx="4548000" cy="746850"/>
          </a:xfrm>
        </p:grpSpPr>
        <p:sp>
          <p:nvSpPr>
            <p:cNvPr id="85" name="Google Shape;85;p15"/>
            <p:cNvSpPr/>
            <p:nvPr/>
          </p:nvSpPr>
          <p:spPr>
            <a:xfrm>
              <a:off x="6825380" y="3177002"/>
              <a:ext cx="422100" cy="422100"/>
            </a:xfrm>
            <a:prstGeom prst="ellipse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6" name="Google Shape;86;p15"/>
            <p:cNvCxnSpPr>
              <a:stCxn id="85" idx="2"/>
            </p:cNvCxnSpPr>
            <p:nvPr/>
          </p:nvCxnSpPr>
          <p:spPr>
            <a:xfrm rot="10800000">
              <a:off x="2699480" y="2852252"/>
              <a:ext cx="4125900" cy="535800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7" name="Google Shape;87;p15"/>
          <p:cNvGrpSpPr/>
          <p:nvPr/>
        </p:nvGrpSpPr>
        <p:grpSpPr>
          <a:xfrm>
            <a:off x="3360197" y="3182798"/>
            <a:ext cx="4529700" cy="863250"/>
            <a:chOff x="3360197" y="3182798"/>
            <a:chExt cx="4529700" cy="863250"/>
          </a:xfrm>
        </p:grpSpPr>
        <p:sp>
          <p:nvSpPr>
            <p:cNvPr id="88" name="Google Shape;88;p15"/>
            <p:cNvSpPr/>
            <p:nvPr/>
          </p:nvSpPr>
          <p:spPr>
            <a:xfrm>
              <a:off x="7467797" y="3623948"/>
              <a:ext cx="422100" cy="422100"/>
            </a:xfrm>
            <a:prstGeom prst="ellipse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9" name="Google Shape;89;p15"/>
            <p:cNvCxnSpPr>
              <a:stCxn id="88" idx="2"/>
            </p:cNvCxnSpPr>
            <p:nvPr/>
          </p:nvCxnSpPr>
          <p:spPr>
            <a:xfrm rot="10800000">
              <a:off x="3360197" y="3182798"/>
              <a:ext cx="4107600" cy="652200"/>
            </a:xfrm>
            <a:prstGeom prst="straightConnector1">
              <a:avLst/>
            </a:prstGeom>
            <a:noFill/>
            <a:ln cap="flat" cmpd="sng" w="38100">
              <a:solidFill>
                <a:srgbClr val="98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90" name="Google Shape;90;p15"/>
          <p:cNvGrpSpPr/>
          <p:nvPr/>
        </p:nvGrpSpPr>
        <p:grpSpPr>
          <a:xfrm>
            <a:off x="3360363" y="3580288"/>
            <a:ext cx="1797585" cy="966285"/>
            <a:chOff x="3360363" y="3580288"/>
            <a:chExt cx="1797585" cy="966285"/>
          </a:xfrm>
        </p:grpSpPr>
        <p:cxnSp>
          <p:nvCxnSpPr>
            <p:cNvPr id="91" name="Google Shape;91;p15"/>
            <p:cNvCxnSpPr>
              <a:stCxn id="92" idx="1"/>
            </p:cNvCxnSpPr>
            <p:nvPr/>
          </p:nvCxnSpPr>
          <p:spPr>
            <a:xfrm rot="10800000">
              <a:off x="3360363" y="3580288"/>
              <a:ext cx="1437300" cy="606000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2" name="Google Shape;92;p15"/>
            <p:cNvSpPr/>
            <p:nvPr/>
          </p:nvSpPr>
          <p:spPr>
            <a:xfrm>
              <a:off x="4735847" y="4124473"/>
              <a:ext cx="422100" cy="422100"/>
            </a:xfrm>
            <a:prstGeom prst="ellipse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Recurrence In Neural Networks</a:t>
            </a:r>
            <a:endParaRPr/>
          </a:p>
        </p:txBody>
      </p:sp>
      <p:sp>
        <p:nvSpPr>
          <p:cNvPr id="886" name="Google Shape;886;p42"/>
          <p:cNvSpPr txBox="1"/>
          <p:nvPr>
            <p:ph idx="1" type="body"/>
          </p:nvPr>
        </p:nvSpPr>
        <p:spPr>
          <a:xfrm>
            <a:off x="311700" y="1152475"/>
            <a:ext cx="8520600" cy="17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We can process a sequence of inputs one input at a time by defining a </a:t>
            </a:r>
            <a:r>
              <a:rPr i="1" lang="en"/>
              <a:t>recurrence function</a:t>
            </a:r>
            <a:r>
              <a:rPr lang="en"/>
              <a:t> 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Recurrence function takes two arguments: the next input and a </a:t>
            </a:r>
            <a:r>
              <a:rPr i="1" lang="en"/>
              <a:t>state</a:t>
            </a:r>
            <a:r>
              <a:rPr lang="en"/>
              <a:t> representing aggregated information from past inputs</a:t>
            </a:r>
            <a:endParaRPr/>
          </a:p>
        </p:txBody>
      </p:sp>
      <p:pic>
        <p:nvPicPr>
          <p:cNvPr id="887" name="Google Shape;88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8038" y="2788175"/>
            <a:ext cx="5927927" cy="2236049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42"/>
          <p:cNvSpPr/>
          <p:nvPr/>
        </p:nvSpPr>
        <p:spPr>
          <a:xfrm>
            <a:off x="1520175" y="2773000"/>
            <a:ext cx="3674400" cy="46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9" name="Google Shape;889;p42"/>
          <p:cNvGrpSpPr/>
          <p:nvPr/>
        </p:nvGrpSpPr>
        <p:grpSpPr>
          <a:xfrm>
            <a:off x="2772600" y="4025750"/>
            <a:ext cx="2001900" cy="998525"/>
            <a:chOff x="2772600" y="4025750"/>
            <a:chExt cx="2001900" cy="998525"/>
          </a:xfrm>
        </p:grpSpPr>
        <p:sp>
          <p:nvSpPr>
            <p:cNvPr id="890" name="Google Shape;890;p42"/>
            <p:cNvSpPr/>
            <p:nvPr/>
          </p:nvSpPr>
          <p:spPr>
            <a:xfrm>
              <a:off x="2772600" y="4507075"/>
              <a:ext cx="2001900" cy="517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42"/>
            <p:cNvSpPr/>
            <p:nvPr/>
          </p:nvSpPr>
          <p:spPr>
            <a:xfrm rot="-5400000">
              <a:off x="3081100" y="4255700"/>
              <a:ext cx="925800" cy="465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2" name="Google Shape;892;p42"/>
          <p:cNvSpPr/>
          <p:nvPr/>
        </p:nvSpPr>
        <p:spPr>
          <a:xfrm>
            <a:off x="4834775" y="4094175"/>
            <a:ext cx="1475100" cy="51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42"/>
          <p:cNvSpPr/>
          <p:nvPr/>
        </p:nvSpPr>
        <p:spPr>
          <a:xfrm>
            <a:off x="3958825" y="4094175"/>
            <a:ext cx="865200" cy="46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42"/>
          <p:cNvSpPr/>
          <p:nvPr/>
        </p:nvSpPr>
        <p:spPr>
          <a:xfrm>
            <a:off x="2138950" y="4094175"/>
            <a:ext cx="948000" cy="46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Recurrence In Neural Networks</a:t>
            </a:r>
            <a:endParaRPr/>
          </a:p>
        </p:txBody>
      </p:sp>
      <p:pic>
        <p:nvPicPr>
          <p:cNvPr id="900" name="Google Shape;90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8038" y="2788175"/>
            <a:ext cx="5927927" cy="223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43"/>
          <p:cNvSpPr/>
          <p:nvPr/>
        </p:nvSpPr>
        <p:spPr>
          <a:xfrm>
            <a:off x="1520175" y="2773000"/>
            <a:ext cx="3674400" cy="46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2" name="Google Shape;902;p43"/>
          <p:cNvGrpSpPr/>
          <p:nvPr/>
        </p:nvGrpSpPr>
        <p:grpSpPr>
          <a:xfrm>
            <a:off x="2772600" y="4025750"/>
            <a:ext cx="2001900" cy="998525"/>
            <a:chOff x="2772600" y="4025750"/>
            <a:chExt cx="2001900" cy="998525"/>
          </a:xfrm>
        </p:grpSpPr>
        <p:sp>
          <p:nvSpPr>
            <p:cNvPr id="903" name="Google Shape;903;p43"/>
            <p:cNvSpPr/>
            <p:nvPr/>
          </p:nvSpPr>
          <p:spPr>
            <a:xfrm>
              <a:off x="2772600" y="4507075"/>
              <a:ext cx="2001900" cy="517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3"/>
            <p:cNvSpPr/>
            <p:nvPr/>
          </p:nvSpPr>
          <p:spPr>
            <a:xfrm rot="-5400000">
              <a:off x="3081100" y="4255700"/>
              <a:ext cx="925800" cy="465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5" name="Google Shape;905;p43"/>
          <p:cNvSpPr txBox="1"/>
          <p:nvPr>
            <p:ph idx="1" type="body"/>
          </p:nvPr>
        </p:nvSpPr>
        <p:spPr>
          <a:xfrm>
            <a:off x="311700" y="1152475"/>
            <a:ext cx="8520600" cy="22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Remember how CNN filters were just little linear layers?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Same story for how we define </a:t>
            </a:r>
            <a:r>
              <a:rPr i="1" lang="en"/>
              <a:t>f</a:t>
            </a:r>
            <a:r>
              <a:rPr baseline="-25000" i="1" lang="en"/>
              <a:t>W</a:t>
            </a:r>
            <a:r>
              <a:rPr lang="en"/>
              <a:t>!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Vanilla RNN:</a:t>
            </a:r>
            <a:endParaRPr/>
          </a:p>
          <a:p>
            <a:pPr indent="-368300" lvl="2" marL="1371600" rtl="0" algn="l"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b="1" lang="en"/>
              <a:t>h</a:t>
            </a:r>
            <a:r>
              <a:rPr baseline="-25000" lang="en"/>
              <a:t>t</a:t>
            </a:r>
            <a:r>
              <a:rPr lang="en"/>
              <a:t>=tanh(W</a:t>
            </a:r>
            <a:r>
              <a:rPr baseline="-25000" lang="en"/>
              <a:t>h→h</a:t>
            </a:r>
            <a:r>
              <a:rPr b="1" lang="en"/>
              <a:t>h</a:t>
            </a:r>
            <a:r>
              <a:rPr baseline="-25000" lang="en"/>
              <a:t>t-1</a:t>
            </a:r>
            <a:r>
              <a:rPr lang="en"/>
              <a:t>+W</a:t>
            </a:r>
            <a:r>
              <a:rPr baseline="-25000" lang="en"/>
              <a:t>x→h</a:t>
            </a:r>
            <a:r>
              <a:rPr b="1" lang="en"/>
              <a:t>x</a:t>
            </a:r>
            <a:r>
              <a:rPr baseline="-25000" lang="en"/>
              <a:t>t</a:t>
            </a:r>
            <a:r>
              <a:rPr lang="en"/>
              <a:t>)</a:t>
            </a:r>
            <a:endParaRPr/>
          </a:p>
          <a:p>
            <a:pPr indent="-368300" lvl="2" marL="1371600" rtl="0" algn="l"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b="1" lang="en"/>
              <a:t>y</a:t>
            </a:r>
            <a:r>
              <a:rPr baseline="-25000" lang="en"/>
              <a:t>t</a:t>
            </a:r>
            <a:r>
              <a:rPr lang="en"/>
              <a:t>=𝝈(W</a:t>
            </a:r>
            <a:r>
              <a:rPr baseline="-25000" lang="en"/>
              <a:t>h→y</a:t>
            </a:r>
            <a:r>
              <a:rPr b="1" lang="en"/>
              <a:t>h</a:t>
            </a:r>
            <a:r>
              <a:rPr baseline="-25000" lang="en"/>
              <a:t>t</a:t>
            </a:r>
            <a:r>
              <a:rPr lang="en"/>
              <a:t>)</a:t>
            </a:r>
            <a:endParaRPr/>
          </a:p>
        </p:txBody>
      </p:sp>
      <p:sp>
        <p:nvSpPr>
          <p:cNvPr id="906" name="Google Shape;906;p43"/>
          <p:cNvSpPr/>
          <p:nvPr/>
        </p:nvSpPr>
        <p:spPr>
          <a:xfrm>
            <a:off x="4834775" y="4094175"/>
            <a:ext cx="1475100" cy="51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3"/>
          <p:cNvSpPr/>
          <p:nvPr/>
        </p:nvSpPr>
        <p:spPr>
          <a:xfrm>
            <a:off x="3941777" y="4094175"/>
            <a:ext cx="806100" cy="51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3"/>
          <p:cNvSpPr/>
          <p:nvPr/>
        </p:nvSpPr>
        <p:spPr>
          <a:xfrm>
            <a:off x="2138951" y="4094175"/>
            <a:ext cx="948000" cy="51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3"/>
          <p:cNvSpPr/>
          <p:nvPr/>
        </p:nvSpPr>
        <p:spPr>
          <a:xfrm rot="178129">
            <a:off x="5434680" y="1775806"/>
            <a:ext cx="3307439" cy="1127088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Note that to compress 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notation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 we frequently drop bias vectors.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Computation Graph for RNN</a:t>
            </a:r>
            <a:endParaRPr/>
          </a:p>
        </p:txBody>
      </p:sp>
      <p:grpSp>
        <p:nvGrpSpPr>
          <p:cNvPr id="915" name="Google Shape;915;p44"/>
          <p:cNvGrpSpPr/>
          <p:nvPr/>
        </p:nvGrpSpPr>
        <p:grpSpPr>
          <a:xfrm>
            <a:off x="3094975" y="2843675"/>
            <a:ext cx="338100" cy="1064425"/>
            <a:chOff x="3094975" y="2843675"/>
            <a:chExt cx="338100" cy="1064425"/>
          </a:xfrm>
        </p:grpSpPr>
        <p:sp>
          <p:nvSpPr>
            <p:cNvPr id="916" name="Google Shape;916;p44"/>
            <p:cNvSpPr txBox="1"/>
            <p:nvPr/>
          </p:nvSpPr>
          <p:spPr>
            <a:xfrm>
              <a:off x="3094975" y="2843675"/>
              <a:ext cx="338100" cy="683100"/>
            </a:xfrm>
            <a:prstGeom prst="rect">
              <a:avLst/>
            </a:prstGeom>
            <a:solidFill>
              <a:srgbClr val="70BF4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9550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917" name="Google Shape;917;p44"/>
            <p:cNvCxnSpPr>
              <a:stCxn id="918" idx="0"/>
              <a:endCxn id="916" idx="2"/>
            </p:cNvCxnSpPr>
            <p:nvPr/>
          </p:nvCxnSpPr>
          <p:spPr>
            <a:xfrm rot="10800000">
              <a:off x="3264025" y="3526800"/>
              <a:ext cx="0" cy="381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919" name="Google Shape;919;p44"/>
          <p:cNvGrpSpPr/>
          <p:nvPr/>
        </p:nvGrpSpPr>
        <p:grpSpPr>
          <a:xfrm>
            <a:off x="3094975" y="1779250"/>
            <a:ext cx="338100" cy="1064425"/>
            <a:chOff x="3094975" y="1779250"/>
            <a:chExt cx="338100" cy="1064425"/>
          </a:xfrm>
        </p:grpSpPr>
        <p:sp>
          <p:nvSpPr>
            <p:cNvPr id="920" name="Google Shape;920;p44"/>
            <p:cNvSpPr txBox="1"/>
            <p:nvPr/>
          </p:nvSpPr>
          <p:spPr>
            <a:xfrm>
              <a:off x="3094975" y="1779250"/>
              <a:ext cx="338100" cy="681600"/>
            </a:xfrm>
            <a:prstGeom prst="rect">
              <a:avLst/>
            </a:prstGeom>
            <a:solidFill>
              <a:srgbClr val="51A8F9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27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y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921" name="Google Shape;921;p44"/>
            <p:cNvCxnSpPr>
              <a:stCxn id="916" idx="0"/>
              <a:endCxn id="920" idx="2"/>
            </p:cNvCxnSpPr>
            <p:nvPr/>
          </p:nvCxnSpPr>
          <p:spPr>
            <a:xfrm rot="10800000">
              <a:off x="3264025" y="2460875"/>
              <a:ext cx="0" cy="382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922" name="Google Shape;922;p44"/>
          <p:cNvGrpSpPr/>
          <p:nvPr/>
        </p:nvGrpSpPr>
        <p:grpSpPr>
          <a:xfrm>
            <a:off x="3094975" y="3908100"/>
            <a:ext cx="4452900" cy="682350"/>
            <a:chOff x="3094975" y="3908100"/>
            <a:chExt cx="4452900" cy="682350"/>
          </a:xfrm>
        </p:grpSpPr>
        <p:sp>
          <p:nvSpPr>
            <p:cNvPr id="918" name="Google Shape;918;p44"/>
            <p:cNvSpPr txBox="1"/>
            <p:nvPr/>
          </p:nvSpPr>
          <p:spPr>
            <a:xfrm>
              <a:off x="3094975" y="3908100"/>
              <a:ext cx="338100" cy="681600"/>
            </a:xfrm>
            <a:prstGeom prst="rect">
              <a:avLst/>
            </a:prstGeom>
            <a:solidFill>
              <a:srgbClr val="EC5C57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27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23" name="Google Shape;923;p44"/>
            <p:cNvSpPr txBox="1"/>
            <p:nvPr/>
          </p:nvSpPr>
          <p:spPr>
            <a:xfrm>
              <a:off x="5152375" y="3908100"/>
              <a:ext cx="338100" cy="681600"/>
            </a:xfrm>
            <a:prstGeom prst="rect">
              <a:avLst/>
            </a:prstGeom>
            <a:solidFill>
              <a:srgbClr val="EC5C57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27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24" name="Google Shape;924;p44"/>
            <p:cNvSpPr txBox="1"/>
            <p:nvPr/>
          </p:nvSpPr>
          <p:spPr>
            <a:xfrm>
              <a:off x="7209775" y="3908850"/>
              <a:ext cx="338100" cy="681600"/>
            </a:xfrm>
            <a:prstGeom prst="rect">
              <a:avLst/>
            </a:prstGeom>
            <a:solidFill>
              <a:srgbClr val="EC5C57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27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925" name="Google Shape;925;p44"/>
          <p:cNvGrpSpPr/>
          <p:nvPr/>
        </p:nvGrpSpPr>
        <p:grpSpPr>
          <a:xfrm>
            <a:off x="1037575" y="2844425"/>
            <a:ext cx="2057400" cy="683100"/>
            <a:chOff x="1037575" y="2844425"/>
            <a:chExt cx="2057400" cy="683100"/>
          </a:xfrm>
        </p:grpSpPr>
        <p:sp>
          <p:nvSpPr>
            <p:cNvPr id="926" name="Google Shape;926;p44"/>
            <p:cNvSpPr txBox="1"/>
            <p:nvPr/>
          </p:nvSpPr>
          <p:spPr>
            <a:xfrm>
              <a:off x="1037575" y="2844425"/>
              <a:ext cx="338100" cy="683100"/>
            </a:xfrm>
            <a:prstGeom prst="rect">
              <a:avLst/>
            </a:prstGeom>
            <a:solidFill>
              <a:srgbClr val="70BF4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9550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0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927" name="Google Shape;927;p44"/>
            <p:cNvCxnSpPr>
              <a:stCxn id="926" idx="3"/>
              <a:endCxn id="916" idx="1"/>
            </p:cNvCxnSpPr>
            <p:nvPr/>
          </p:nvCxnSpPr>
          <p:spPr>
            <a:xfrm flipH="1" rot="10800000">
              <a:off x="1375675" y="3185375"/>
              <a:ext cx="1719300" cy="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928" name="Google Shape;928;p44"/>
          <p:cNvSpPr txBox="1"/>
          <p:nvPr/>
        </p:nvSpPr>
        <p:spPr>
          <a:xfrm>
            <a:off x="1275350" y="3531360"/>
            <a:ext cx="1963500" cy="384900"/>
          </a:xfrm>
          <a:prstGeom prst="rect">
            <a:avLst/>
          </a:prstGeom>
          <a:noFill/>
          <a:ln cap="flat" cmpd="sng" w="9525">
            <a:solidFill>
              <a:srgbClr val="70B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=tanh(</a:t>
            </a:r>
            <a:r>
              <a:rPr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h→h</a:t>
            </a: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x→h</a:t>
            </a: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929" name="Google Shape;929;p44"/>
          <p:cNvGrpSpPr/>
          <p:nvPr/>
        </p:nvGrpSpPr>
        <p:grpSpPr>
          <a:xfrm>
            <a:off x="3322353" y="2843675"/>
            <a:ext cx="2168122" cy="1072575"/>
            <a:chOff x="3322353" y="2843675"/>
            <a:chExt cx="2168122" cy="1072575"/>
          </a:xfrm>
        </p:grpSpPr>
        <p:cxnSp>
          <p:nvCxnSpPr>
            <p:cNvPr id="930" name="Google Shape;930;p44"/>
            <p:cNvCxnSpPr>
              <a:stCxn id="916" idx="3"/>
              <a:endCxn id="931" idx="1"/>
            </p:cNvCxnSpPr>
            <p:nvPr/>
          </p:nvCxnSpPr>
          <p:spPr>
            <a:xfrm>
              <a:off x="3433075" y="3185225"/>
              <a:ext cx="1719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31" name="Google Shape;931;p44"/>
            <p:cNvSpPr txBox="1"/>
            <p:nvPr/>
          </p:nvSpPr>
          <p:spPr>
            <a:xfrm>
              <a:off x="5152375" y="2843675"/>
              <a:ext cx="338100" cy="683100"/>
            </a:xfrm>
            <a:prstGeom prst="rect">
              <a:avLst/>
            </a:prstGeom>
            <a:solidFill>
              <a:srgbClr val="70BF4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9550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932" name="Google Shape;932;p44"/>
            <p:cNvCxnSpPr>
              <a:stCxn id="923" idx="0"/>
              <a:endCxn id="931" idx="2"/>
            </p:cNvCxnSpPr>
            <p:nvPr/>
          </p:nvCxnSpPr>
          <p:spPr>
            <a:xfrm rot="10800000">
              <a:off x="5321425" y="3526800"/>
              <a:ext cx="0" cy="381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33" name="Google Shape;933;p44"/>
            <p:cNvSpPr txBox="1"/>
            <p:nvPr/>
          </p:nvSpPr>
          <p:spPr>
            <a:xfrm>
              <a:off x="3322353" y="3531350"/>
              <a:ext cx="1963500" cy="384900"/>
            </a:xfrm>
            <a:prstGeom prst="rect">
              <a:avLst/>
            </a:prstGeom>
            <a:noFill/>
            <a:ln cap="flat" cmpd="sng" w="9525">
              <a:solidFill>
                <a:srgbClr val="70BF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b="1"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r>
                <a:rPr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=tanh(</a:t>
              </a:r>
              <a:r>
                <a:rPr lang="en" sz="1300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</a:t>
              </a:r>
              <a:r>
                <a:rPr baseline="-25000" lang="en" sz="1300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h→h</a:t>
              </a:r>
              <a:r>
                <a:rPr b="1"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r>
                <a:rPr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+</a:t>
              </a:r>
              <a:r>
                <a:rPr lang="en" sz="1300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</a:t>
              </a:r>
              <a:r>
                <a:rPr baseline="-25000" lang="en" sz="1300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x→h</a:t>
              </a:r>
              <a:r>
                <a:rPr b="1"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aseline="-25000"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r>
                <a:rPr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934" name="Google Shape;934;p44"/>
          <p:cNvGrpSpPr/>
          <p:nvPr/>
        </p:nvGrpSpPr>
        <p:grpSpPr>
          <a:xfrm>
            <a:off x="5379753" y="2844425"/>
            <a:ext cx="2168122" cy="1071825"/>
            <a:chOff x="5379753" y="2844425"/>
            <a:chExt cx="2168122" cy="1071825"/>
          </a:xfrm>
        </p:grpSpPr>
        <p:cxnSp>
          <p:nvCxnSpPr>
            <p:cNvPr id="935" name="Google Shape;935;p44"/>
            <p:cNvCxnSpPr>
              <a:stCxn id="931" idx="3"/>
              <a:endCxn id="936" idx="1"/>
            </p:cNvCxnSpPr>
            <p:nvPr/>
          </p:nvCxnSpPr>
          <p:spPr>
            <a:xfrm>
              <a:off x="5490475" y="3185225"/>
              <a:ext cx="1719300" cy="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36" name="Google Shape;936;p44"/>
            <p:cNvSpPr txBox="1"/>
            <p:nvPr/>
          </p:nvSpPr>
          <p:spPr>
            <a:xfrm>
              <a:off x="7209775" y="2844425"/>
              <a:ext cx="338100" cy="683100"/>
            </a:xfrm>
            <a:prstGeom prst="rect">
              <a:avLst/>
            </a:prstGeom>
            <a:solidFill>
              <a:srgbClr val="70BF4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9550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937" name="Google Shape;937;p44"/>
            <p:cNvCxnSpPr>
              <a:stCxn id="924" idx="0"/>
              <a:endCxn id="936" idx="2"/>
            </p:cNvCxnSpPr>
            <p:nvPr/>
          </p:nvCxnSpPr>
          <p:spPr>
            <a:xfrm rot="10800000">
              <a:off x="7378825" y="3527550"/>
              <a:ext cx="0" cy="381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38" name="Google Shape;938;p44"/>
            <p:cNvSpPr txBox="1"/>
            <p:nvPr/>
          </p:nvSpPr>
          <p:spPr>
            <a:xfrm>
              <a:off x="5379753" y="3531350"/>
              <a:ext cx="1963500" cy="384900"/>
            </a:xfrm>
            <a:prstGeom prst="rect">
              <a:avLst/>
            </a:prstGeom>
            <a:noFill/>
            <a:ln cap="flat" cmpd="sng" w="9525">
              <a:solidFill>
                <a:srgbClr val="70BF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b="1"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r>
                <a:rPr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=tanh(</a:t>
              </a:r>
              <a:r>
                <a:rPr lang="en" sz="1300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</a:t>
              </a:r>
              <a:r>
                <a:rPr baseline="-25000" lang="en" sz="1300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h→h</a:t>
              </a:r>
              <a:r>
                <a:rPr b="1"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r>
                <a:rPr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+</a:t>
              </a:r>
              <a:r>
                <a:rPr lang="en" sz="1300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</a:t>
              </a:r>
              <a:r>
                <a:rPr baseline="-25000" lang="en" sz="1300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x→h</a:t>
              </a:r>
              <a:r>
                <a:rPr b="1"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aseline="-25000"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r>
                <a:rPr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939" name="Google Shape;939;p44"/>
          <p:cNvSpPr txBox="1"/>
          <p:nvPr/>
        </p:nvSpPr>
        <p:spPr>
          <a:xfrm>
            <a:off x="2047475" y="2464550"/>
            <a:ext cx="1166400" cy="384900"/>
          </a:xfrm>
          <a:prstGeom prst="rect">
            <a:avLst/>
          </a:prstGeom>
          <a:noFill/>
          <a:ln cap="flat" cmpd="sng" w="9525">
            <a:solidFill>
              <a:srgbClr val="51A8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=𝝈(</a:t>
            </a:r>
            <a:r>
              <a:rPr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h→y</a:t>
            </a: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940" name="Google Shape;940;p44"/>
          <p:cNvGrpSpPr/>
          <p:nvPr/>
        </p:nvGrpSpPr>
        <p:grpSpPr>
          <a:xfrm>
            <a:off x="4104873" y="1779250"/>
            <a:ext cx="1385602" cy="1070200"/>
            <a:chOff x="4104873" y="1779250"/>
            <a:chExt cx="1385602" cy="1070200"/>
          </a:xfrm>
        </p:grpSpPr>
        <p:sp>
          <p:nvSpPr>
            <p:cNvPr id="941" name="Google Shape;941;p44"/>
            <p:cNvSpPr txBox="1"/>
            <p:nvPr/>
          </p:nvSpPr>
          <p:spPr>
            <a:xfrm>
              <a:off x="5152375" y="1779250"/>
              <a:ext cx="338100" cy="681600"/>
            </a:xfrm>
            <a:prstGeom prst="rect">
              <a:avLst/>
            </a:prstGeom>
            <a:solidFill>
              <a:srgbClr val="51A8F9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27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y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942" name="Google Shape;942;p44"/>
            <p:cNvCxnSpPr>
              <a:stCxn id="931" idx="0"/>
              <a:endCxn id="941" idx="2"/>
            </p:cNvCxnSpPr>
            <p:nvPr/>
          </p:nvCxnSpPr>
          <p:spPr>
            <a:xfrm rot="10800000">
              <a:off x="5321425" y="2460875"/>
              <a:ext cx="0" cy="382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43" name="Google Shape;943;p44"/>
            <p:cNvSpPr txBox="1"/>
            <p:nvPr/>
          </p:nvSpPr>
          <p:spPr>
            <a:xfrm>
              <a:off x="4104873" y="2464550"/>
              <a:ext cx="1166400" cy="384900"/>
            </a:xfrm>
            <a:prstGeom prst="rect">
              <a:avLst/>
            </a:prstGeom>
            <a:noFill/>
            <a:ln cap="flat" cmpd="sng" w="9525">
              <a:solidFill>
                <a:srgbClr val="51A8F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b="1"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y</a:t>
              </a:r>
              <a:r>
                <a:rPr baseline="-25000"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r>
                <a:rPr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=𝝈(</a:t>
              </a:r>
              <a:r>
                <a:rPr lang="en" sz="1300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</a:t>
              </a:r>
              <a:r>
                <a:rPr baseline="-25000" lang="en" sz="1300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h→y</a:t>
              </a:r>
              <a:r>
                <a:rPr b="1"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r>
                <a:rPr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944" name="Google Shape;944;p44"/>
          <p:cNvGrpSpPr/>
          <p:nvPr/>
        </p:nvGrpSpPr>
        <p:grpSpPr>
          <a:xfrm>
            <a:off x="6162273" y="1780000"/>
            <a:ext cx="1385602" cy="1069450"/>
            <a:chOff x="6162273" y="1780000"/>
            <a:chExt cx="1385602" cy="1069450"/>
          </a:xfrm>
        </p:grpSpPr>
        <p:sp>
          <p:nvSpPr>
            <p:cNvPr id="945" name="Google Shape;945;p44"/>
            <p:cNvSpPr txBox="1"/>
            <p:nvPr/>
          </p:nvSpPr>
          <p:spPr>
            <a:xfrm>
              <a:off x="7209775" y="1780000"/>
              <a:ext cx="338100" cy="681600"/>
            </a:xfrm>
            <a:prstGeom prst="rect">
              <a:avLst/>
            </a:prstGeom>
            <a:solidFill>
              <a:srgbClr val="51A8F9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27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y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946" name="Google Shape;946;p44"/>
            <p:cNvCxnSpPr>
              <a:stCxn id="936" idx="0"/>
              <a:endCxn id="945" idx="2"/>
            </p:cNvCxnSpPr>
            <p:nvPr/>
          </p:nvCxnSpPr>
          <p:spPr>
            <a:xfrm rot="10800000">
              <a:off x="7378825" y="2461625"/>
              <a:ext cx="0" cy="382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47" name="Google Shape;947;p44"/>
            <p:cNvSpPr txBox="1"/>
            <p:nvPr/>
          </p:nvSpPr>
          <p:spPr>
            <a:xfrm>
              <a:off x="6162273" y="2464550"/>
              <a:ext cx="1166400" cy="384900"/>
            </a:xfrm>
            <a:prstGeom prst="rect">
              <a:avLst/>
            </a:prstGeom>
            <a:noFill/>
            <a:ln cap="flat" cmpd="sng" w="9525">
              <a:solidFill>
                <a:srgbClr val="51A8F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b="1"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y</a:t>
              </a:r>
              <a:r>
                <a:rPr baseline="-25000"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r>
                <a:rPr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=𝝈(</a:t>
              </a:r>
              <a:r>
                <a:rPr lang="en" sz="1300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</a:t>
              </a:r>
              <a:r>
                <a:rPr baseline="-25000" lang="en" sz="1300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h→y</a:t>
              </a:r>
              <a:r>
                <a:rPr b="1"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r>
                <a:rPr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948" name="Google Shape;948;p44"/>
          <p:cNvSpPr txBox="1"/>
          <p:nvPr/>
        </p:nvSpPr>
        <p:spPr>
          <a:xfrm>
            <a:off x="2733275" y="1321550"/>
            <a:ext cx="1047600" cy="384900"/>
          </a:xfrm>
          <a:prstGeom prst="rect">
            <a:avLst/>
          </a:prstGeom>
          <a:noFill/>
          <a:ln cap="flat" cmpd="sng" w="9525">
            <a:solidFill>
              <a:srgbClr val="F5D3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L(y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*y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9" name="Google Shape;949;p44"/>
          <p:cNvSpPr txBox="1"/>
          <p:nvPr/>
        </p:nvSpPr>
        <p:spPr>
          <a:xfrm>
            <a:off x="4790675" y="1321550"/>
            <a:ext cx="1047600" cy="384900"/>
          </a:xfrm>
          <a:prstGeom prst="rect">
            <a:avLst/>
          </a:prstGeom>
          <a:noFill/>
          <a:ln cap="flat" cmpd="sng" w="9525">
            <a:solidFill>
              <a:srgbClr val="F5D3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=L(y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*y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0" name="Google Shape;950;p44"/>
          <p:cNvSpPr txBox="1"/>
          <p:nvPr/>
        </p:nvSpPr>
        <p:spPr>
          <a:xfrm>
            <a:off x="6848075" y="1321550"/>
            <a:ext cx="1047600" cy="384900"/>
          </a:xfrm>
          <a:prstGeom prst="rect">
            <a:avLst/>
          </a:prstGeom>
          <a:noFill/>
          <a:ln cap="flat" cmpd="sng" w="9525">
            <a:solidFill>
              <a:srgbClr val="F5D3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=L(y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*y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Backpropagation for RNN</a:t>
            </a:r>
            <a:endParaRPr/>
          </a:p>
        </p:txBody>
      </p:sp>
      <p:sp>
        <p:nvSpPr>
          <p:cNvPr id="956" name="Google Shape;956;p45"/>
          <p:cNvSpPr txBox="1"/>
          <p:nvPr/>
        </p:nvSpPr>
        <p:spPr>
          <a:xfrm>
            <a:off x="3094975" y="3908100"/>
            <a:ext cx="338100" cy="681600"/>
          </a:xfrm>
          <a:prstGeom prst="rect">
            <a:avLst/>
          </a:prstGeom>
          <a:solidFill>
            <a:srgbClr val="EC5C57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7" name="Google Shape;957;p45"/>
          <p:cNvSpPr txBox="1"/>
          <p:nvPr/>
        </p:nvSpPr>
        <p:spPr>
          <a:xfrm>
            <a:off x="3094975" y="1779250"/>
            <a:ext cx="338100" cy="681600"/>
          </a:xfrm>
          <a:prstGeom prst="rect">
            <a:avLst/>
          </a:prstGeom>
          <a:solidFill>
            <a:srgbClr val="51A8F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8" name="Google Shape;958;p45"/>
          <p:cNvSpPr txBox="1"/>
          <p:nvPr/>
        </p:nvSpPr>
        <p:spPr>
          <a:xfrm>
            <a:off x="3094975" y="2843675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59" name="Google Shape;959;p45"/>
          <p:cNvCxnSpPr>
            <a:stCxn id="956" idx="0"/>
            <a:endCxn id="958" idx="2"/>
          </p:cNvCxnSpPr>
          <p:nvPr/>
        </p:nvCxnSpPr>
        <p:spPr>
          <a:xfrm rot="10800000">
            <a:off x="3264025" y="3526800"/>
            <a:ext cx="0" cy="38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0" name="Google Shape;960;p45"/>
          <p:cNvCxnSpPr>
            <a:stCxn id="958" idx="0"/>
            <a:endCxn id="957" idx="2"/>
          </p:cNvCxnSpPr>
          <p:nvPr/>
        </p:nvCxnSpPr>
        <p:spPr>
          <a:xfrm rot="10800000">
            <a:off x="3264025" y="2460875"/>
            <a:ext cx="0" cy="38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1" name="Google Shape;961;p45"/>
          <p:cNvSpPr txBox="1"/>
          <p:nvPr/>
        </p:nvSpPr>
        <p:spPr>
          <a:xfrm>
            <a:off x="5152375" y="1779250"/>
            <a:ext cx="338100" cy="681600"/>
          </a:xfrm>
          <a:prstGeom prst="rect">
            <a:avLst/>
          </a:prstGeom>
          <a:solidFill>
            <a:srgbClr val="51A8F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2" name="Google Shape;962;p45"/>
          <p:cNvSpPr txBox="1"/>
          <p:nvPr/>
        </p:nvSpPr>
        <p:spPr>
          <a:xfrm>
            <a:off x="7209775" y="1780000"/>
            <a:ext cx="338100" cy="681600"/>
          </a:xfrm>
          <a:prstGeom prst="rect">
            <a:avLst/>
          </a:prstGeom>
          <a:solidFill>
            <a:srgbClr val="51A8F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63" name="Google Shape;963;p45"/>
          <p:cNvCxnSpPr>
            <a:stCxn id="958" idx="3"/>
            <a:endCxn id="964" idx="1"/>
          </p:cNvCxnSpPr>
          <p:nvPr/>
        </p:nvCxnSpPr>
        <p:spPr>
          <a:xfrm>
            <a:off x="3433075" y="3185225"/>
            <a:ext cx="1719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5" name="Google Shape;965;p45"/>
          <p:cNvCxnSpPr>
            <a:stCxn id="964" idx="3"/>
            <a:endCxn id="966" idx="1"/>
          </p:cNvCxnSpPr>
          <p:nvPr/>
        </p:nvCxnSpPr>
        <p:spPr>
          <a:xfrm>
            <a:off x="5490475" y="3185225"/>
            <a:ext cx="1719300" cy="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4" name="Google Shape;964;p45"/>
          <p:cNvSpPr txBox="1"/>
          <p:nvPr/>
        </p:nvSpPr>
        <p:spPr>
          <a:xfrm>
            <a:off x="5152375" y="2843675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6" name="Google Shape;966;p45"/>
          <p:cNvSpPr txBox="1"/>
          <p:nvPr/>
        </p:nvSpPr>
        <p:spPr>
          <a:xfrm>
            <a:off x="7209775" y="2844425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67" name="Google Shape;967;p45"/>
          <p:cNvCxnSpPr>
            <a:stCxn id="964" idx="0"/>
            <a:endCxn id="961" idx="2"/>
          </p:cNvCxnSpPr>
          <p:nvPr/>
        </p:nvCxnSpPr>
        <p:spPr>
          <a:xfrm rot="10800000">
            <a:off x="5321425" y="2460875"/>
            <a:ext cx="0" cy="38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8" name="Google Shape;968;p45"/>
          <p:cNvCxnSpPr>
            <a:stCxn id="966" idx="0"/>
            <a:endCxn id="962" idx="2"/>
          </p:cNvCxnSpPr>
          <p:nvPr/>
        </p:nvCxnSpPr>
        <p:spPr>
          <a:xfrm rot="10800000">
            <a:off x="7378825" y="2461625"/>
            <a:ext cx="0" cy="38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9" name="Google Shape;969;p45"/>
          <p:cNvSpPr txBox="1"/>
          <p:nvPr/>
        </p:nvSpPr>
        <p:spPr>
          <a:xfrm>
            <a:off x="5152375" y="3908100"/>
            <a:ext cx="338100" cy="681600"/>
          </a:xfrm>
          <a:prstGeom prst="rect">
            <a:avLst/>
          </a:prstGeom>
          <a:solidFill>
            <a:srgbClr val="EC5C57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70" name="Google Shape;970;p45"/>
          <p:cNvCxnSpPr>
            <a:stCxn id="969" idx="0"/>
            <a:endCxn id="964" idx="2"/>
          </p:cNvCxnSpPr>
          <p:nvPr/>
        </p:nvCxnSpPr>
        <p:spPr>
          <a:xfrm rot="10800000">
            <a:off x="5321425" y="3526800"/>
            <a:ext cx="0" cy="38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1" name="Google Shape;971;p45"/>
          <p:cNvSpPr txBox="1"/>
          <p:nvPr/>
        </p:nvSpPr>
        <p:spPr>
          <a:xfrm>
            <a:off x="7209775" y="3908850"/>
            <a:ext cx="338100" cy="681600"/>
          </a:xfrm>
          <a:prstGeom prst="rect">
            <a:avLst/>
          </a:prstGeom>
          <a:solidFill>
            <a:srgbClr val="EC5C57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72" name="Google Shape;972;p45"/>
          <p:cNvCxnSpPr>
            <a:stCxn id="971" idx="0"/>
            <a:endCxn id="966" idx="2"/>
          </p:cNvCxnSpPr>
          <p:nvPr/>
        </p:nvCxnSpPr>
        <p:spPr>
          <a:xfrm rot="10800000">
            <a:off x="7378825" y="3527550"/>
            <a:ext cx="0" cy="38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3" name="Google Shape;973;p45"/>
          <p:cNvSpPr txBox="1"/>
          <p:nvPr/>
        </p:nvSpPr>
        <p:spPr>
          <a:xfrm>
            <a:off x="1037575" y="2844425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74" name="Google Shape;974;p45"/>
          <p:cNvCxnSpPr>
            <a:stCxn id="973" idx="3"/>
            <a:endCxn id="958" idx="1"/>
          </p:cNvCxnSpPr>
          <p:nvPr/>
        </p:nvCxnSpPr>
        <p:spPr>
          <a:xfrm flipH="1" rot="10800000">
            <a:off x="1375675" y="3185375"/>
            <a:ext cx="1719300" cy="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5" name="Google Shape;975;p45"/>
          <p:cNvSpPr txBox="1"/>
          <p:nvPr/>
        </p:nvSpPr>
        <p:spPr>
          <a:xfrm>
            <a:off x="1275350" y="3531360"/>
            <a:ext cx="1963500" cy="384900"/>
          </a:xfrm>
          <a:prstGeom prst="rect">
            <a:avLst/>
          </a:prstGeom>
          <a:noFill/>
          <a:ln cap="flat" cmpd="sng" w="9525">
            <a:solidFill>
              <a:srgbClr val="70B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=tanh(</a:t>
            </a:r>
            <a:r>
              <a:rPr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h→h</a:t>
            </a: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x→h</a:t>
            </a: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6" name="Google Shape;976;p45"/>
          <p:cNvSpPr txBox="1"/>
          <p:nvPr/>
        </p:nvSpPr>
        <p:spPr>
          <a:xfrm>
            <a:off x="3322353" y="3531350"/>
            <a:ext cx="1963500" cy="384900"/>
          </a:xfrm>
          <a:prstGeom prst="rect">
            <a:avLst/>
          </a:prstGeom>
          <a:noFill/>
          <a:ln cap="flat" cmpd="sng" w="9525">
            <a:solidFill>
              <a:srgbClr val="70B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=tanh(</a:t>
            </a:r>
            <a:r>
              <a:rPr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h→h</a:t>
            </a: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x→h</a:t>
            </a: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7" name="Google Shape;977;p45"/>
          <p:cNvSpPr txBox="1"/>
          <p:nvPr/>
        </p:nvSpPr>
        <p:spPr>
          <a:xfrm>
            <a:off x="5379753" y="3531350"/>
            <a:ext cx="1963500" cy="384900"/>
          </a:xfrm>
          <a:prstGeom prst="rect">
            <a:avLst/>
          </a:prstGeom>
          <a:noFill/>
          <a:ln cap="flat" cmpd="sng" w="9525">
            <a:solidFill>
              <a:srgbClr val="70B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=tanh(</a:t>
            </a:r>
            <a:r>
              <a:rPr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h→h</a:t>
            </a: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x→h</a:t>
            </a: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8" name="Google Shape;978;p45"/>
          <p:cNvSpPr txBox="1"/>
          <p:nvPr/>
        </p:nvSpPr>
        <p:spPr>
          <a:xfrm>
            <a:off x="2047475" y="2464550"/>
            <a:ext cx="1166400" cy="384900"/>
          </a:xfrm>
          <a:prstGeom prst="rect">
            <a:avLst/>
          </a:prstGeom>
          <a:noFill/>
          <a:ln cap="flat" cmpd="sng" w="9525">
            <a:solidFill>
              <a:srgbClr val="51A8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=𝝈(</a:t>
            </a:r>
            <a:r>
              <a:rPr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h→y</a:t>
            </a: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9" name="Google Shape;979;p45"/>
          <p:cNvSpPr txBox="1"/>
          <p:nvPr/>
        </p:nvSpPr>
        <p:spPr>
          <a:xfrm>
            <a:off x="4104873" y="2464550"/>
            <a:ext cx="1166400" cy="384900"/>
          </a:xfrm>
          <a:prstGeom prst="rect">
            <a:avLst/>
          </a:prstGeom>
          <a:noFill/>
          <a:ln cap="flat" cmpd="sng" w="9525">
            <a:solidFill>
              <a:srgbClr val="51A8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=𝝈(</a:t>
            </a:r>
            <a:r>
              <a:rPr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h→y</a:t>
            </a: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0" name="Google Shape;980;p45"/>
          <p:cNvSpPr txBox="1"/>
          <p:nvPr/>
        </p:nvSpPr>
        <p:spPr>
          <a:xfrm>
            <a:off x="6162273" y="2464550"/>
            <a:ext cx="1166400" cy="384900"/>
          </a:xfrm>
          <a:prstGeom prst="rect">
            <a:avLst/>
          </a:prstGeom>
          <a:noFill/>
          <a:ln cap="flat" cmpd="sng" w="9525">
            <a:solidFill>
              <a:srgbClr val="51A8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=𝝈(</a:t>
            </a:r>
            <a:r>
              <a:rPr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h→y</a:t>
            </a: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1" name="Google Shape;981;p45"/>
          <p:cNvSpPr txBox="1"/>
          <p:nvPr/>
        </p:nvSpPr>
        <p:spPr>
          <a:xfrm>
            <a:off x="2733275" y="1321550"/>
            <a:ext cx="1047600" cy="384900"/>
          </a:xfrm>
          <a:prstGeom prst="rect">
            <a:avLst/>
          </a:prstGeom>
          <a:noFill/>
          <a:ln cap="flat" cmpd="sng" w="9525">
            <a:solidFill>
              <a:srgbClr val="F5D3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=L(y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*y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2" name="Google Shape;982;p45"/>
          <p:cNvSpPr txBox="1"/>
          <p:nvPr/>
        </p:nvSpPr>
        <p:spPr>
          <a:xfrm>
            <a:off x="4790675" y="1321550"/>
            <a:ext cx="1047600" cy="384900"/>
          </a:xfrm>
          <a:prstGeom prst="rect">
            <a:avLst/>
          </a:prstGeom>
          <a:noFill/>
          <a:ln cap="flat" cmpd="sng" w="9525">
            <a:solidFill>
              <a:srgbClr val="F5D3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=L(y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*y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3" name="Google Shape;983;p45"/>
          <p:cNvSpPr txBox="1"/>
          <p:nvPr/>
        </p:nvSpPr>
        <p:spPr>
          <a:xfrm>
            <a:off x="6848075" y="1321550"/>
            <a:ext cx="1047600" cy="384900"/>
          </a:xfrm>
          <a:prstGeom prst="rect">
            <a:avLst/>
          </a:prstGeom>
          <a:noFill/>
          <a:ln cap="flat" cmpd="sng" w="9525">
            <a:solidFill>
              <a:srgbClr val="F5D3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=L(y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*y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84" name="Google Shape;984;p45"/>
          <p:cNvCxnSpPr>
            <a:stCxn id="983" idx="2"/>
            <a:endCxn id="975" idx="1"/>
          </p:cNvCxnSpPr>
          <p:nvPr/>
        </p:nvCxnSpPr>
        <p:spPr>
          <a:xfrm rot="5400000">
            <a:off x="3314825" y="-333100"/>
            <a:ext cx="2017500" cy="6096600"/>
          </a:xfrm>
          <a:prstGeom prst="curvedConnector4">
            <a:avLst>
              <a:gd fmla="val 90351" name="adj1"/>
              <a:gd fmla="val 22682" name="adj2"/>
            </a:avLst>
          </a:prstGeom>
          <a:noFill/>
          <a:ln cap="flat" cmpd="sng" w="38100">
            <a:solidFill>
              <a:srgbClr val="F5D32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5" name="Google Shape;985;p45"/>
          <p:cNvCxnSpPr>
            <a:stCxn id="982" idx="2"/>
            <a:endCxn id="975" idx="1"/>
          </p:cNvCxnSpPr>
          <p:nvPr/>
        </p:nvCxnSpPr>
        <p:spPr>
          <a:xfrm rot="5400000">
            <a:off x="2286125" y="695600"/>
            <a:ext cx="2017500" cy="4039200"/>
          </a:xfrm>
          <a:prstGeom prst="curvedConnector4">
            <a:avLst>
              <a:gd fmla="val 93758" name="adj1"/>
              <a:gd fmla="val 37767" name="adj2"/>
            </a:avLst>
          </a:prstGeom>
          <a:noFill/>
          <a:ln cap="flat" cmpd="sng" w="38100">
            <a:solidFill>
              <a:srgbClr val="F5D32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6" name="Google Shape;986;p45"/>
          <p:cNvCxnSpPr>
            <a:stCxn id="981" idx="2"/>
            <a:endCxn id="975" idx="1"/>
          </p:cNvCxnSpPr>
          <p:nvPr/>
        </p:nvCxnSpPr>
        <p:spPr>
          <a:xfrm rot="5400000">
            <a:off x="1257425" y="1724300"/>
            <a:ext cx="2017500" cy="1981800"/>
          </a:xfrm>
          <a:prstGeom prst="curvedConnector4">
            <a:avLst>
              <a:gd fmla="val 24845" name="adj1"/>
              <a:gd fmla="val 13634" name="adj2"/>
            </a:avLst>
          </a:prstGeom>
          <a:noFill/>
          <a:ln cap="flat" cmpd="sng" w="38100">
            <a:solidFill>
              <a:srgbClr val="F5D328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Backpropagation for RNN</a:t>
            </a:r>
            <a:endParaRPr/>
          </a:p>
        </p:txBody>
      </p:sp>
      <p:sp>
        <p:nvSpPr>
          <p:cNvPr id="992" name="Google Shape;992;p46"/>
          <p:cNvSpPr txBox="1"/>
          <p:nvPr/>
        </p:nvSpPr>
        <p:spPr>
          <a:xfrm>
            <a:off x="3094975" y="3908100"/>
            <a:ext cx="338100" cy="681600"/>
          </a:xfrm>
          <a:prstGeom prst="rect">
            <a:avLst/>
          </a:prstGeom>
          <a:solidFill>
            <a:srgbClr val="EC5C57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93" name="Google Shape;993;p46"/>
          <p:cNvSpPr txBox="1"/>
          <p:nvPr/>
        </p:nvSpPr>
        <p:spPr>
          <a:xfrm>
            <a:off x="3094975" y="1779250"/>
            <a:ext cx="338100" cy="681600"/>
          </a:xfrm>
          <a:prstGeom prst="rect">
            <a:avLst/>
          </a:prstGeom>
          <a:solidFill>
            <a:srgbClr val="51A8F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94" name="Google Shape;994;p46"/>
          <p:cNvSpPr txBox="1"/>
          <p:nvPr/>
        </p:nvSpPr>
        <p:spPr>
          <a:xfrm>
            <a:off x="3094975" y="2843675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95" name="Google Shape;995;p46"/>
          <p:cNvCxnSpPr>
            <a:stCxn id="992" idx="0"/>
            <a:endCxn id="994" idx="2"/>
          </p:cNvCxnSpPr>
          <p:nvPr/>
        </p:nvCxnSpPr>
        <p:spPr>
          <a:xfrm rot="10800000">
            <a:off x="3264025" y="3526800"/>
            <a:ext cx="0" cy="38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6" name="Google Shape;996;p46"/>
          <p:cNvCxnSpPr>
            <a:stCxn id="994" idx="0"/>
            <a:endCxn id="993" idx="2"/>
          </p:cNvCxnSpPr>
          <p:nvPr/>
        </p:nvCxnSpPr>
        <p:spPr>
          <a:xfrm rot="10800000">
            <a:off x="3264025" y="2460875"/>
            <a:ext cx="0" cy="38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7" name="Google Shape;997;p46"/>
          <p:cNvSpPr txBox="1"/>
          <p:nvPr/>
        </p:nvSpPr>
        <p:spPr>
          <a:xfrm>
            <a:off x="5152375" y="1779250"/>
            <a:ext cx="338100" cy="681600"/>
          </a:xfrm>
          <a:prstGeom prst="rect">
            <a:avLst/>
          </a:prstGeom>
          <a:solidFill>
            <a:srgbClr val="51A8F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98" name="Google Shape;998;p46"/>
          <p:cNvSpPr txBox="1"/>
          <p:nvPr/>
        </p:nvSpPr>
        <p:spPr>
          <a:xfrm>
            <a:off x="7209775" y="1780000"/>
            <a:ext cx="338100" cy="681600"/>
          </a:xfrm>
          <a:prstGeom prst="rect">
            <a:avLst/>
          </a:prstGeom>
          <a:solidFill>
            <a:srgbClr val="51A8F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99" name="Google Shape;999;p46"/>
          <p:cNvCxnSpPr>
            <a:stCxn id="994" idx="3"/>
            <a:endCxn id="1000" idx="1"/>
          </p:cNvCxnSpPr>
          <p:nvPr/>
        </p:nvCxnSpPr>
        <p:spPr>
          <a:xfrm>
            <a:off x="3433075" y="3185225"/>
            <a:ext cx="1719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1" name="Google Shape;1001;p46"/>
          <p:cNvCxnSpPr>
            <a:stCxn id="1000" idx="3"/>
            <a:endCxn id="1002" idx="1"/>
          </p:cNvCxnSpPr>
          <p:nvPr/>
        </p:nvCxnSpPr>
        <p:spPr>
          <a:xfrm>
            <a:off x="5490475" y="3185225"/>
            <a:ext cx="1719300" cy="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0" name="Google Shape;1000;p46"/>
          <p:cNvSpPr txBox="1"/>
          <p:nvPr/>
        </p:nvSpPr>
        <p:spPr>
          <a:xfrm>
            <a:off x="5152375" y="2843675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2" name="Google Shape;1002;p46"/>
          <p:cNvSpPr txBox="1"/>
          <p:nvPr/>
        </p:nvSpPr>
        <p:spPr>
          <a:xfrm>
            <a:off x="7209775" y="2844425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03" name="Google Shape;1003;p46"/>
          <p:cNvCxnSpPr>
            <a:stCxn id="1000" idx="0"/>
            <a:endCxn id="997" idx="2"/>
          </p:cNvCxnSpPr>
          <p:nvPr/>
        </p:nvCxnSpPr>
        <p:spPr>
          <a:xfrm rot="10800000">
            <a:off x="5321425" y="2460875"/>
            <a:ext cx="0" cy="38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4" name="Google Shape;1004;p46"/>
          <p:cNvCxnSpPr>
            <a:stCxn id="1002" idx="0"/>
            <a:endCxn id="998" idx="2"/>
          </p:cNvCxnSpPr>
          <p:nvPr/>
        </p:nvCxnSpPr>
        <p:spPr>
          <a:xfrm rot="10800000">
            <a:off x="7378825" y="2461625"/>
            <a:ext cx="0" cy="38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5" name="Google Shape;1005;p46"/>
          <p:cNvSpPr txBox="1"/>
          <p:nvPr/>
        </p:nvSpPr>
        <p:spPr>
          <a:xfrm>
            <a:off x="5152375" y="3908100"/>
            <a:ext cx="338100" cy="681600"/>
          </a:xfrm>
          <a:prstGeom prst="rect">
            <a:avLst/>
          </a:prstGeom>
          <a:solidFill>
            <a:srgbClr val="EC5C57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06" name="Google Shape;1006;p46"/>
          <p:cNvCxnSpPr>
            <a:stCxn id="1005" idx="0"/>
            <a:endCxn id="1000" idx="2"/>
          </p:cNvCxnSpPr>
          <p:nvPr/>
        </p:nvCxnSpPr>
        <p:spPr>
          <a:xfrm rot="10800000">
            <a:off x="5321425" y="3526800"/>
            <a:ext cx="0" cy="38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7" name="Google Shape;1007;p46"/>
          <p:cNvSpPr txBox="1"/>
          <p:nvPr/>
        </p:nvSpPr>
        <p:spPr>
          <a:xfrm>
            <a:off x="7209775" y="3908850"/>
            <a:ext cx="338100" cy="681600"/>
          </a:xfrm>
          <a:prstGeom prst="rect">
            <a:avLst/>
          </a:prstGeom>
          <a:solidFill>
            <a:srgbClr val="EC5C57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08" name="Google Shape;1008;p46"/>
          <p:cNvCxnSpPr>
            <a:stCxn id="1007" idx="0"/>
            <a:endCxn id="1002" idx="2"/>
          </p:cNvCxnSpPr>
          <p:nvPr/>
        </p:nvCxnSpPr>
        <p:spPr>
          <a:xfrm rot="10800000">
            <a:off x="7378825" y="3527550"/>
            <a:ext cx="0" cy="38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9" name="Google Shape;1009;p46"/>
          <p:cNvSpPr txBox="1"/>
          <p:nvPr/>
        </p:nvSpPr>
        <p:spPr>
          <a:xfrm>
            <a:off x="1037575" y="2844425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10" name="Google Shape;1010;p46"/>
          <p:cNvCxnSpPr>
            <a:stCxn id="1009" idx="3"/>
            <a:endCxn id="994" idx="1"/>
          </p:cNvCxnSpPr>
          <p:nvPr/>
        </p:nvCxnSpPr>
        <p:spPr>
          <a:xfrm flipH="1" rot="10800000">
            <a:off x="1375675" y="3185375"/>
            <a:ext cx="1719300" cy="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1" name="Google Shape;1011;p46"/>
          <p:cNvSpPr txBox="1"/>
          <p:nvPr/>
        </p:nvSpPr>
        <p:spPr>
          <a:xfrm>
            <a:off x="1275350" y="3531360"/>
            <a:ext cx="1963500" cy="384900"/>
          </a:xfrm>
          <a:prstGeom prst="rect">
            <a:avLst/>
          </a:prstGeom>
          <a:noFill/>
          <a:ln cap="flat" cmpd="sng" w="9525">
            <a:solidFill>
              <a:srgbClr val="70B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=tanh(</a:t>
            </a:r>
            <a:r>
              <a:rPr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h→h</a:t>
            </a: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x→h</a:t>
            </a: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2" name="Google Shape;1012;p46"/>
          <p:cNvSpPr txBox="1"/>
          <p:nvPr/>
        </p:nvSpPr>
        <p:spPr>
          <a:xfrm>
            <a:off x="3322353" y="3531350"/>
            <a:ext cx="1963500" cy="384900"/>
          </a:xfrm>
          <a:prstGeom prst="rect">
            <a:avLst/>
          </a:prstGeom>
          <a:noFill/>
          <a:ln cap="flat" cmpd="sng" w="9525">
            <a:solidFill>
              <a:srgbClr val="70B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=tanh(</a:t>
            </a:r>
            <a:r>
              <a:rPr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h→h</a:t>
            </a: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x→h</a:t>
            </a: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3" name="Google Shape;1013;p46"/>
          <p:cNvSpPr txBox="1"/>
          <p:nvPr/>
        </p:nvSpPr>
        <p:spPr>
          <a:xfrm>
            <a:off x="5379753" y="3531350"/>
            <a:ext cx="1963500" cy="384900"/>
          </a:xfrm>
          <a:prstGeom prst="rect">
            <a:avLst/>
          </a:prstGeom>
          <a:noFill/>
          <a:ln cap="flat" cmpd="sng" w="9525">
            <a:solidFill>
              <a:srgbClr val="70B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=tanh(</a:t>
            </a:r>
            <a:r>
              <a:rPr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h→h</a:t>
            </a: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x→h</a:t>
            </a: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4" name="Google Shape;1014;p46"/>
          <p:cNvSpPr txBox="1"/>
          <p:nvPr/>
        </p:nvSpPr>
        <p:spPr>
          <a:xfrm>
            <a:off x="2047475" y="2464550"/>
            <a:ext cx="1166400" cy="384900"/>
          </a:xfrm>
          <a:prstGeom prst="rect">
            <a:avLst/>
          </a:prstGeom>
          <a:noFill/>
          <a:ln cap="flat" cmpd="sng" w="9525">
            <a:solidFill>
              <a:srgbClr val="51A8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=𝝈(</a:t>
            </a:r>
            <a:r>
              <a:rPr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h→y</a:t>
            </a: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5" name="Google Shape;1015;p46"/>
          <p:cNvSpPr txBox="1"/>
          <p:nvPr/>
        </p:nvSpPr>
        <p:spPr>
          <a:xfrm>
            <a:off x="4104873" y="2464550"/>
            <a:ext cx="1166400" cy="384900"/>
          </a:xfrm>
          <a:prstGeom prst="rect">
            <a:avLst/>
          </a:prstGeom>
          <a:noFill/>
          <a:ln cap="flat" cmpd="sng" w="9525">
            <a:solidFill>
              <a:srgbClr val="51A8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=𝝈(</a:t>
            </a:r>
            <a:r>
              <a:rPr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h→y</a:t>
            </a: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6" name="Google Shape;1016;p46"/>
          <p:cNvSpPr txBox="1"/>
          <p:nvPr/>
        </p:nvSpPr>
        <p:spPr>
          <a:xfrm>
            <a:off x="6162273" y="2464550"/>
            <a:ext cx="1166400" cy="384900"/>
          </a:xfrm>
          <a:prstGeom prst="rect">
            <a:avLst/>
          </a:prstGeom>
          <a:noFill/>
          <a:ln cap="flat" cmpd="sng" w="9525">
            <a:solidFill>
              <a:srgbClr val="51A8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=𝝈(</a:t>
            </a:r>
            <a:r>
              <a:rPr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h→y</a:t>
            </a: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7" name="Google Shape;1017;p46"/>
          <p:cNvSpPr txBox="1"/>
          <p:nvPr/>
        </p:nvSpPr>
        <p:spPr>
          <a:xfrm>
            <a:off x="2733275" y="1321550"/>
            <a:ext cx="1047600" cy="384900"/>
          </a:xfrm>
          <a:prstGeom prst="rect">
            <a:avLst/>
          </a:prstGeom>
          <a:noFill/>
          <a:ln cap="flat" cmpd="sng" w="9525">
            <a:solidFill>
              <a:srgbClr val="F5D3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=L(y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*y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8" name="Google Shape;1018;p46"/>
          <p:cNvSpPr txBox="1"/>
          <p:nvPr/>
        </p:nvSpPr>
        <p:spPr>
          <a:xfrm>
            <a:off x="4790675" y="1321550"/>
            <a:ext cx="1047600" cy="384900"/>
          </a:xfrm>
          <a:prstGeom prst="rect">
            <a:avLst/>
          </a:prstGeom>
          <a:noFill/>
          <a:ln cap="flat" cmpd="sng" w="9525">
            <a:solidFill>
              <a:srgbClr val="F5D3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=L(y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*y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9" name="Google Shape;1019;p46"/>
          <p:cNvSpPr txBox="1"/>
          <p:nvPr/>
        </p:nvSpPr>
        <p:spPr>
          <a:xfrm>
            <a:off x="6848075" y="1321550"/>
            <a:ext cx="1047600" cy="384900"/>
          </a:xfrm>
          <a:prstGeom prst="rect">
            <a:avLst/>
          </a:prstGeom>
          <a:noFill/>
          <a:ln cap="flat" cmpd="sng" w="9525">
            <a:solidFill>
              <a:srgbClr val="F5D3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=L(y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*y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20" name="Google Shape;1020;p46"/>
          <p:cNvCxnSpPr>
            <a:stCxn id="1019" idx="2"/>
            <a:endCxn id="1011" idx="1"/>
          </p:cNvCxnSpPr>
          <p:nvPr/>
        </p:nvCxnSpPr>
        <p:spPr>
          <a:xfrm rot="5400000">
            <a:off x="3314825" y="-333100"/>
            <a:ext cx="2017500" cy="6096600"/>
          </a:xfrm>
          <a:prstGeom prst="curvedConnector4">
            <a:avLst>
              <a:gd fmla="val 90351" name="adj1"/>
              <a:gd fmla="val 22682" name="adj2"/>
            </a:avLst>
          </a:prstGeom>
          <a:noFill/>
          <a:ln cap="flat" cmpd="sng" w="38100">
            <a:solidFill>
              <a:srgbClr val="F5D32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1" name="Google Shape;1021;p46"/>
          <p:cNvCxnSpPr>
            <a:stCxn id="1018" idx="2"/>
            <a:endCxn id="1011" idx="1"/>
          </p:cNvCxnSpPr>
          <p:nvPr/>
        </p:nvCxnSpPr>
        <p:spPr>
          <a:xfrm rot="5400000">
            <a:off x="2286125" y="695600"/>
            <a:ext cx="2017500" cy="4039200"/>
          </a:xfrm>
          <a:prstGeom prst="curvedConnector4">
            <a:avLst>
              <a:gd fmla="val 93758" name="adj1"/>
              <a:gd fmla="val 37767" name="adj2"/>
            </a:avLst>
          </a:prstGeom>
          <a:noFill/>
          <a:ln cap="flat" cmpd="sng" w="38100">
            <a:solidFill>
              <a:srgbClr val="F5D32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2" name="Google Shape;1022;p46"/>
          <p:cNvCxnSpPr>
            <a:stCxn id="1017" idx="2"/>
            <a:endCxn id="1011" idx="1"/>
          </p:cNvCxnSpPr>
          <p:nvPr/>
        </p:nvCxnSpPr>
        <p:spPr>
          <a:xfrm rot="5400000">
            <a:off x="1257425" y="1724300"/>
            <a:ext cx="2017500" cy="1981800"/>
          </a:xfrm>
          <a:prstGeom prst="curvedConnector4">
            <a:avLst>
              <a:gd fmla="val 24845" name="adj1"/>
              <a:gd fmla="val 13634" name="adj2"/>
            </a:avLst>
          </a:prstGeom>
          <a:noFill/>
          <a:ln cap="flat" cmpd="sng" w="38100">
            <a:solidFill>
              <a:srgbClr val="F5D32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3" name="Google Shape;1023;p46"/>
          <p:cNvSpPr/>
          <p:nvPr/>
        </p:nvSpPr>
        <p:spPr>
          <a:xfrm rot="178224">
            <a:off x="4418172" y="1158310"/>
            <a:ext cx="4411427" cy="1545531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We learn functions:</a:t>
            </a:r>
            <a:b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f: h-&gt;h         f: x-&gt;h         f: h-&gt;y</a:t>
            </a:r>
            <a:b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That are each independent of the </a:t>
            </a:r>
            <a:r>
              <a:rPr i="1" lang="en" sz="2400">
                <a:latin typeface="Helvetica Neue"/>
                <a:ea typeface="Helvetica Neue"/>
                <a:cs typeface="Helvetica Neue"/>
                <a:sym typeface="Helvetica Neue"/>
              </a:rPr>
              <a:t>timestep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 dimension.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4" name="Google Shape;1024;p46"/>
          <p:cNvSpPr/>
          <p:nvPr/>
        </p:nvSpPr>
        <p:spPr>
          <a:xfrm rot="178224">
            <a:off x="4400476" y="3877083"/>
            <a:ext cx="4411427" cy="857934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Losses are aggregated (summed) across timesteps. 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Backpropagation for RNNs</a:t>
            </a:r>
            <a:endParaRPr/>
          </a:p>
        </p:txBody>
      </p:sp>
      <p:sp>
        <p:nvSpPr>
          <p:cNvPr id="1030" name="Google Shape;1030;p47"/>
          <p:cNvSpPr txBox="1"/>
          <p:nvPr>
            <p:ph idx="1" type="body"/>
          </p:nvPr>
        </p:nvSpPr>
        <p:spPr>
          <a:xfrm>
            <a:off x="311700" y="1152475"/>
            <a:ext cx="8520600" cy="25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But we… don’t use RNNs?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 know Transformers are all the rage, but even when RNNs were common we stopped using vanilla RNNs. Why?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Let’s look at our gradient step again: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200"/>
              <a:buChar char="○"/>
            </a:pPr>
            <a:r>
              <a:rPr i="1" lang="en">
                <a:solidFill>
                  <a:srgbClr val="0000FF"/>
                </a:solidFill>
              </a:rPr>
              <a:t>θ := θ - ε∇</a:t>
            </a:r>
            <a:r>
              <a:rPr baseline="-25000" i="1" lang="en">
                <a:solidFill>
                  <a:srgbClr val="0000FF"/>
                </a:solidFill>
              </a:rPr>
              <a:t>di…dj</a:t>
            </a:r>
            <a:r>
              <a:rPr i="1" lang="en">
                <a:solidFill>
                  <a:srgbClr val="0000FF"/>
                </a:solidFill>
              </a:rPr>
              <a:t> L[M(ɸ(d), θ)]</a:t>
            </a:r>
            <a:endParaRPr>
              <a:solidFill>
                <a:srgbClr val="0000FF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Need the derivative of, in this example, cross entropy</a:t>
            </a:r>
            <a:endParaRPr/>
          </a:p>
        </p:txBody>
      </p:sp>
      <p:pic>
        <p:nvPicPr>
          <p:cNvPr id="1031" name="Google Shape;1031;p47"/>
          <p:cNvPicPr preferRelativeResize="0"/>
          <p:nvPr/>
        </p:nvPicPr>
        <p:blipFill rotWithShape="1">
          <a:blip r:embed="rId3">
            <a:alphaModFix/>
          </a:blip>
          <a:srcRect b="18623" l="16861" r="16096" t="45936"/>
          <a:stretch/>
        </p:blipFill>
        <p:spPr>
          <a:xfrm>
            <a:off x="4887775" y="3662574"/>
            <a:ext cx="3778451" cy="1123526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47"/>
          <p:cNvSpPr txBox="1"/>
          <p:nvPr/>
        </p:nvSpPr>
        <p:spPr>
          <a:xfrm>
            <a:off x="315350" y="3542100"/>
            <a:ext cx="4319700" cy="13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●"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 </a:t>
            </a:r>
            <a:r>
              <a:rPr i="1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is </a:t>
            </a:r>
            <a:r>
              <a:rPr i="1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H(P*|P)</a:t>
            </a:r>
            <a:endParaRPr i="1"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●"/>
            </a:pPr>
            <a:r>
              <a:rPr i="1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P(i) = M(ɸ(d), θ)</a:t>
            </a:r>
            <a:endParaRPr i="1"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●"/>
            </a:pPr>
            <a:r>
              <a:rPr i="1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is our fancy new RNN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Classification with a Recurrent Neural Network</a:t>
            </a:r>
            <a:endParaRPr/>
          </a:p>
        </p:txBody>
      </p:sp>
      <p:sp>
        <p:nvSpPr>
          <p:cNvPr id="1038" name="Google Shape;1038;p48"/>
          <p:cNvSpPr/>
          <p:nvPr/>
        </p:nvSpPr>
        <p:spPr>
          <a:xfrm>
            <a:off x="2402500" y="3879475"/>
            <a:ext cx="61998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Embedding Layer 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E(t)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039" name="Google Shape;1039;p48"/>
          <p:cNvGrpSpPr/>
          <p:nvPr/>
        </p:nvGrpSpPr>
        <p:grpSpPr>
          <a:xfrm>
            <a:off x="138600" y="4436875"/>
            <a:ext cx="8426509" cy="461700"/>
            <a:chOff x="138600" y="3979675"/>
            <a:chExt cx="8426509" cy="461700"/>
          </a:xfrm>
        </p:grpSpPr>
        <p:sp>
          <p:nvSpPr>
            <p:cNvPr id="1040" name="Google Shape;1040;p48"/>
            <p:cNvSpPr txBox="1"/>
            <p:nvPr/>
          </p:nvSpPr>
          <p:spPr>
            <a:xfrm>
              <a:off x="138600" y="3979675"/>
              <a:ext cx="1393500" cy="461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Helvetica Neue"/>
                  <a:ea typeface="Helvetica Neue"/>
                  <a:cs typeface="Helvetica Neue"/>
                  <a:sym typeface="Helvetica Neue"/>
                </a:rPr>
                <a:t>Word-level</a:t>
              </a:r>
              <a:endParaRPr sz="1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41" name="Google Shape;1041;p48"/>
            <p:cNvSpPr txBox="1"/>
            <p:nvPr/>
          </p:nvSpPr>
          <p:spPr>
            <a:xfrm>
              <a:off x="2402500" y="40411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served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42" name="Google Shape;1042;p48"/>
            <p:cNvSpPr txBox="1"/>
            <p:nvPr/>
          </p:nvSpPr>
          <p:spPr>
            <a:xfrm>
              <a:off x="3184261" y="40411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cold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43" name="Google Shape;1043;p48"/>
            <p:cNvSpPr txBox="1"/>
            <p:nvPr/>
          </p:nvSpPr>
          <p:spPr>
            <a:xfrm>
              <a:off x="3966023" y="40411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ice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44" name="Google Shape;1044;p48"/>
            <p:cNvSpPr txBox="1"/>
            <p:nvPr/>
          </p:nvSpPr>
          <p:spPr>
            <a:xfrm>
              <a:off x="4747784" y="40411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cream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45" name="Google Shape;1045;p48"/>
            <p:cNvSpPr txBox="1"/>
            <p:nvPr/>
          </p:nvSpPr>
          <p:spPr>
            <a:xfrm>
              <a:off x="5529525" y="40411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and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46" name="Google Shape;1046;p48"/>
            <p:cNvSpPr txBox="1"/>
            <p:nvPr/>
          </p:nvSpPr>
          <p:spPr>
            <a:xfrm>
              <a:off x="6311286" y="40411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warm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47" name="Google Shape;1047;p48"/>
            <p:cNvSpPr txBox="1"/>
            <p:nvPr/>
          </p:nvSpPr>
          <p:spPr>
            <a:xfrm>
              <a:off x="7093048" y="40411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pizza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48" name="Google Shape;1048;p48"/>
            <p:cNvSpPr txBox="1"/>
            <p:nvPr/>
          </p:nvSpPr>
          <p:spPr>
            <a:xfrm>
              <a:off x="7874809" y="40411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.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049" name="Google Shape;1049;p48"/>
          <p:cNvGrpSpPr/>
          <p:nvPr/>
        </p:nvGrpSpPr>
        <p:grpSpPr>
          <a:xfrm>
            <a:off x="1588425" y="4201975"/>
            <a:ext cx="6978168" cy="338700"/>
            <a:chOff x="1588425" y="3744775"/>
            <a:chExt cx="6978168" cy="338700"/>
          </a:xfrm>
        </p:grpSpPr>
        <p:sp>
          <p:nvSpPr>
            <p:cNvPr id="1050" name="Google Shape;1050;p48"/>
            <p:cNvSpPr txBox="1"/>
            <p:nvPr/>
          </p:nvSpPr>
          <p:spPr>
            <a:xfrm>
              <a:off x="1588425" y="3744775"/>
              <a:ext cx="814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Token id </a:t>
              </a:r>
              <a:r>
                <a:rPr i="1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t: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51" name="Google Shape;1051;p48"/>
            <p:cNvSpPr txBox="1"/>
            <p:nvPr/>
          </p:nvSpPr>
          <p:spPr>
            <a:xfrm>
              <a:off x="2402500" y="37447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52" name="Google Shape;1052;p48"/>
            <p:cNvSpPr txBox="1"/>
            <p:nvPr/>
          </p:nvSpPr>
          <p:spPr>
            <a:xfrm>
              <a:off x="3183410" y="37447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320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53" name="Google Shape;1053;p48"/>
            <p:cNvSpPr txBox="1"/>
            <p:nvPr/>
          </p:nvSpPr>
          <p:spPr>
            <a:xfrm>
              <a:off x="3964320" y="37447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253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54" name="Google Shape;1054;p48"/>
            <p:cNvSpPr txBox="1"/>
            <p:nvPr/>
          </p:nvSpPr>
          <p:spPr>
            <a:xfrm>
              <a:off x="4752093" y="37447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281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55" name="Google Shape;1055;p48"/>
            <p:cNvSpPr txBox="1"/>
            <p:nvPr/>
          </p:nvSpPr>
          <p:spPr>
            <a:xfrm>
              <a:off x="5533003" y="37447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6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56" name="Google Shape;1056;p48"/>
            <p:cNvSpPr txBox="1"/>
            <p:nvPr/>
          </p:nvSpPr>
          <p:spPr>
            <a:xfrm>
              <a:off x="6313913" y="37447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0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57" name="Google Shape;1057;p48"/>
            <p:cNvSpPr txBox="1"/>
            <p:nvPr/>
          </p:nvSpPr>
          <p:spPr>
            <a:xfrm>
              <a:off x="7095383" y="37447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287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58" name="Google Shape;1058;p48"/>
            <p:cNvSpPr txBox="1"/>
            <p:nvPr/>
          </p:nvSpPr>
          <p:spPr>
            <a:xfrm>
              <a:off x="7876293" y="37447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4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059" name="Google Shape;1059;p48"/>
          <p:cNvGrpSpPr/>
          <p:nvPr/>
        </p:nvGrpSpPr>
        <p:grpSpPr>
          <a:xfrm>
            <a:off x="1272300" y="3560850"/>
            <a:ext cx="7150523" cy="338700"/>
            <a:chOff x="1272300" y="3103650"/>
            <a:chExt cx="7150523" cy="338700"/>
          </a:xfrm>
        </p:grpSpPr>
        <p:grpSp>
          <p:nvGrpSpPr>
            <p:cNvPr id="1060" name="Google Shape;1060;p48"/>
            <p:cNvGrpSpPr/>
            <p:nvPr/>
          </p:nvGrpSpPr>
          <p:grpSpPr>
            <a:xfrm>
              <a:off x="2524203" y="3189051"/>
              <a:ext cx="450600" cy="145800"/>
              <a:chOff x="705975" y="2364450"/>
              <a:chExt cx="450600" cy="145800"/>
            </a:xfrm>
          </p:grpSpPr>
          <p:sp>
            <p:nvSpPr>
              <p:cNvPr id="1061" name="Google Shape;1061;p48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48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48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64" name="Google Shape;1064;p48"/>
            <p:cNvGrpSpPr/>
            <p:nvPr/>
          </p:nvGrpSpPr>
          <p:grpSpPr>
            <a:xfrm>
              <a:off x="3286203" y="3189051"/>
              <a:ext cx="450600" cy="145800"/>
              <a:chOff x="705975" y="2364450"/>
              <a:chExt cx="450600" cy="145800"/>
            </a:xfrm>
          </p:grpSpPr>
          <p:sp>
            <p:nvSpPr>
              <p:cNvPr id="1065" name="Google Shape;1065;p48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48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48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68" name="Google Shape;1068;p48"/>
            <p:cNvGrpSpPr/>
            <p:nvPr/>
          </p:nvGrpSpPr>
          <p:grpSpPr>
            <a:xfrm>
              <a:off x="4073417" y="3189051"/>
              <a:ext cx="450600" cy="145800"/>
              <a:chOff x="705975" y="2364450"/>
              <a:chExt cx="450600" cy="145800"/>
            </a:xfrm>
          </p:grpSpPr>
          <p:sp>
            <p:nvSpPr>
              <p:cNvPr id="1069" name="Google Shape;1069;p48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48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48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2" name="Google Shape;1072;p48"/>
            <p:cNvGrpSpPr/>
            <p:nvPr/>
          </p:nvGrpSpPr>
          <p:grpSpPr>
            <a:xfrm>
              <a:off x="4848023" y="3189051"/>
              <a:ext cx="450600" cy="145800"/>
              <a:chOff x="705975" y="2364450"/>
              <a:chExt cx="450600" cy="145800"/>
            </a:xfrm>
          </p:grpSpPr>
          <p:sp>
            <p:nvSpPr>
              <p:cNvPr id="1073" name="Google Shape;1073;p48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48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48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6" name="Google Shape;1076;p48"/>
            <p:cNvGrpSpPr/>
            <p:nvPr/>
          </p:nvGrpSpPr>
          <p:grpSpPr>
            <a:xfrm>
              <a:off x="5686223" y="3189051"/>
              <a:ext cx="450600" cy="145800"/>
              <a:chOff x="705975" y="2364450"/>
              <a:chExt cx="450600" cy="145800"/>
            </a:xfrm>
          </p:grpSpPr>
          <p:sp>
            <p:nvSpPr>
              <p:cNvPr id="1077" name="Google Shape;1077;p48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48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48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80" name="Google Shape;1080;p48"/>
            <p:cNvGrpSpPr/>
            <p:nvPr/>
          </p:nvGrpSpPr>
          <p:grpSpPr>
            <a:xfrm>
              <a:off x="6448223" y="3189051"/>
              <a:ext cx="450600" cy="145800"/>
              <a:chOff x="705975" y="2364450"/>
              <a:chExt cx="450600" cy="145800"/>
            </a:xfrm>
          </p:grpSpPr>
          <p:sp>
            <p:nvSpPr>
              <p:cNvPr id="1081" name="Google Shape;1081;p48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48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48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84" name="Google Shape;1084;p48"/>
            <p:cNvGrpSpPr/>
            <p:nvPr/>
          </p:nvGrpSpPr>
          <p:grpSpPr>
            <a:xfrm>
              <a:off x="7210223" y="3189051"/>
              <a:ext cx="450600" cy="145800"/>
              <a:chOff x="705975" y="2364450"/>
              <a:chExt cx="450600" cy="145800"/>
            </a:xfrm>
          </p:grpSpPr>
          <p:sp>
            <p:nvSpPr>
              <p:cNvPr id="1085" name="Google Shape;1085;p48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48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48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88" name="Google Shape;1088;p48"/>
            <p:cNvGrpSpPr/>
            <p:nvPr/>
          </p:nvGrpSpPr>
          <p:grpSpPr>
            <a:xfrm>
              <a:off x="7972223" y="3189051"/>
              <a:ext cx="450600" cy="145800"/>
              <a:chOff x="705975" y="2364450"/>
              <a:chExt cx="450600" cy="145800"/>
            </a:xfrm>
          </p:grpSpPr>
          <p:sp>
            <p:nvSpPr>
              <p:cNvPr id="1089" name="Google Shape;1089;p48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48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48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92" name="Google Shape;1092;p48"/>
            <p:cNvSpPr txBox="1"/>
            <p:nvPr/>
          </p:nvSpPr>
          <p:spPr>
            <a:xfrm>
              <a:off x="1272300" y="3103650"/>
              <a:ext cx="1130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Embeddings E(t)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093" name="Google Shape;1093;p48"/>
          <p:cNvSpPr txBox="1"/>
          <p:nvPr/>
        </p:nvSpPr>
        <p:spPr>
          <a:xfrm>
            <a:off x="1272300" y="2563851"/>
            <a:ext cx="113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RNN hidden state </a:t>
            </a:r>
            <a:r>
              <a:rPr i="1" lang="en" sz="10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094" name="Google Shape;1094;p48"/>
          <p:cNvGrpSpPr/>
          <p:nvPr/>
        </p:nvGrpSpPr>
        <p:grpSpPr>
          <a:xfrm>
            <a:off x="2524203" y="2738619"/>
            <a:ext cx="450600" cy="145800"/>
            <a:chOff x="705975" y="2212050"/>
            <a:chExt cx="450600" cy="145800"/>
          </a:xfrm>
        </p:grpSpPr>
        <p:sp>
          <p:nvSpPr>
            <p:cNvPr id="1095" name="Google Shape;1095;p48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8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8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8" name="Google Shape;1098;p48"/>
          <p:cNvGrpSpPr/>
          <p:nvPr/>
        </p:nvGrpSpPr>
        <p:grpSpPr>
          <a:xfrm>
            <a:off x="2381850" y="2879113"/>
            <a:ext cx="735300" cy="767139"/>
            <a:chOff x="2381850" y="2879113"/>
            <a:chExt cx="735300" cy="767139"/>
          </a:xfrm>
        </p:grpSpPr>
        <p:sp>
          <p:nvSpPr>
            <p:cNvPr id="1099" name="Google Shape;1099;p48"/>
            <p:cNvSpPr/>
            <p:nvPr/>
          </p:nvSpPr>
          <p:spPr>
            <a:xfrm>
              <a:off x="2381850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00" name="Google Shape;1100;p48"/>
            <p:cNvCxnSpPr>
              <a:stCxn id="1062" idx="0"/>
            </p:cNvCxnSpPr>
            <p:nvPr/>
          </p:nvCxnSpPr>
          <p:spPr>
            <a:xfrm rot="10800000">
              <a:off x="2749503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01" name="Google Shape;1101;p48"/>
            <p:cNvCxnSpPr/>
            <p:nvPr/>
          </p:nvCxnSpPr>
          <p:spPr>
            <a:xfrm rot="10800000">
              <a:off x="2749503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102" name="Google Shape;1102;p48"/>
          <p:cNvGrpSpPr/>
          <p:nvPr/>
        </p:nvGrpSpPr>
        <p:grpSpPr>
          <a:xfrm>
            <a:off x="3286203" y="2738619"/>
            <a:ext cx="450600" cy="145800"/>
            <a:chOff x="705975" y="2212050"/>
            <a:chExt cx="450600" cy="145800"/>
          </a:xfrm>
        </p:grpSpPr>
        <p:sp>
          <p:nvSpPr>
            <p:cNvPr id="1103" name="Google Shape;1103;p48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8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8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6" name="Google Shape;1106;p48"/>
          <p:cNvGrpSpPr/>
          <p:nvPr/>
        </p:nvGrpSpPr>
        <p:grpSpPr>
          <a:xfrm>
            <a:off x="2974950" y="2811510"/>
            <a:ext cx="904200" cy="834742"/>
            <a:chOff x="2974950" y="2811510"/>
            <a:chExt cx="904200" cy="834742"/>
          </a:xfrm>
        </p:grpSpPr>
        <p:sp>
          <p:nvSpPr>
            <p:cNvPr id="1107" name="Google Shape;1107;p48"/>
            <p:cNvSpPr/>
            <p:nvPr/>
          </p:nvSpPr>
          <p:spPr>
            <a:xfrm>
              <a:off x="3143850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08" name="Google Shape;1108;p48"/>
            <p:cNvCxnSpPr/>
            <p:nvPr/>
          </p:nvCxnSpPr>
          <p:spPr>
            <a:xfrm rot="10800000">
              <a:off x="3511503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09" name="Google Shape;1109;p48"/>
            <p:cNvCxnSpPr/>
            <p:nvPr/>
          </p:nvCxnSpPr>
          <p:spPr>
            <a:xfrm rot="10800000">
              <a:off x="3511503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10" name="Google Shape;1110;p48"/>
            <p:cNvCxnSpPr>
              <a:endCxn id="1107" idx="1"/>
            </p:cNvCxnSpPr>
            <p:nvPr/>
          </p:nvCxnSpPr>
          <p:spPr>
            <a:xfrm flipH="1" rot="-5400000">
              <a:off x="2835300" y="2951160"/>
              <a:ext cx="448200" cy="1689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111" name="Google Shape;1111;p48"/>
          <p:cNvGrpSpPr/>
          <p:nvPr/>
        </p:nvGrpSpPr>
        <p:grpSpPr>
          <a:xfrm>
            <a:off x="3736950" y="2811510"/>
            <a:ext cx="935933" cy="623215"/>
            <a:chOff x="3736950" y="2811510"/>
            <a:chExt cx="935933" cy="623215"/>
          </a:xfrm>
        </p:grpSpPr>
        <p:cxnSp>
          <p:nvCxnSpPr>
            <p:cNvPr id="1112" name="Google Shape;1112;p48"/>
            <p:cNvCxnSpPr/>
            <p:nvPr/>
          </p:nvCxnSpPr>
          <p:spPr>
            <a:xfrm flipH="1" rot="-5400000">
              <a:off x="3597300" y="2951160"/>
              <a:ext cx="448200" cy="1689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113" name="Google Shape;1113;p48"/>
            <p:cNvSpPr txBox="1"/>
            <p:nvPr/>
          </p:nvSpPr>
          <p:spPr>
            <a:xfrm>
              <a:off x="3982583" y="309602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…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114" name="Google Shape;1114;p48"/>
          <p:cNvGrpSpPr/>
          <p:nvPr/>
        </p:nvGrpSpPr>
        <p:grpSpPr>
          <a:xfrm>
            <a:off x="7210319" y="2738619"/>
            <a:ext cx="1355315" cy="907632"/>
            <a:chOff x="7210319" y="2738619"/>
            <a:chExt cx="1355315" cy="907632"/>
          </a:xfrm>
        </p:grpSpPr>
        <p:grpSp>
          <p:nvGrpSpPr>
            <p:cNvPr id="1115" name="Google Shape;1115;p48"/>
            <p:cNvGrpSpPr/>
            <p:nvPr/>
          </p:nvGrpSpPr>
          <p:grpSpPr>
            <a:xfrm>
              <a:off x="7972688" y="2738619"/>
              <a:ext cx="450600" cy="145800"/>
              <a:chOff x="705975" y="2212050"/>
              <a:chExt cx="450600" cy="145800"/>
            </a:xfrm>
          </p:grpSpPr>
          <p:sp>
            <p:nvSpPr>
              <p:cNvPr id="1116" name="Google Shape;1116;p48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48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48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19" name="Google Shape;1119;p48"/>
            <p:cNvSpPr/>
            <p:nvPr/>
          </p:nvSpPr>
          <p:spPr>
            <a:xfrm>
              <a:off x="7830334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20" name="Google Shape;1120;p48"/>
            <p:cNvCxnSpPr/>
            <p:nvPr/>
          </p:nvCxnSpPr>
          <p:spPr>
            <a:xfrm rot="10800000">
              <a:off x="8197988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21" name="Google Shape;1121;p48"/>
            <p:cNvCxnSpPr/>
            <p:nvPr/>
          </p:nvCxnSpPr>
          <p:spPr>
            <a:xfrm rot="10800000">
              <a:off x="8197988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22" name="Google Shape;1122;p48"/>
            <p:cNvCxnSpPr>
              <a:endCxn id="1119" idx="1"/>
            </p:cNvCxnSpPr>
            <p:nvPr/>
          </p:nvCxnSpPr>
          <p:spPr>
            <a:xfrm flipH="1" rot="-5400000">
              <a:off x="7521784" y="2951160"/>
              <a:ext cx="448200" cy="1689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1123" name="Google Shape;1123;p48"/>
            <p:cNvGrpSpPr/>
            <p:nvPr/>
          </p:nvGrpSpPr>
          <p:grpSpPr>
            <a:xfrm>
              <a:off x="7210319" y="2738619"/>
              <a:ext cx="450600" cy="145800"/>
              <a:chOff x="705975" y="2212050"/>
              <a:chExt cx="450600" cy="145800"/>
            </a:xfrm>
          </p:grpSpPr>
          <p:sp>
            <p:nvSpPr>
              <p:cNvPr id="1124" name="Google Shape;1124;p48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48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48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27" name="Google Shape;1127;p48"/>
          <p:cNvGrpSpPr/>
          <p:nvPr/>
        </p:nvGrpSpPr>
        <p:grpSpPr>
          <a:xfrm>
            <a:off x="1272300" y="1490843"/>
            <a:ext cx="6925688" cy="1247776"/>
            <a:chOff x="1272300" y="1490843"/>
            <a:chExt cx="6925688" cy="1247776"/>
          </a:xfrm>
        </p:grpSpPr>
        <p:sp>
          <p:nvSpPr>
            <p:cNvPr id="1128" name="Google Shape;1128;p48"/>
            <p:cNvSpPr/>
            <p:nvPr/>
          </p:nvSpPr>
          <p:spPr>
            <a:xfrm>
              <a:off x="2402625" y="2006275"/>
              <a:ext cx="38502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Fully Connected Layer F(h</a:t>
              </a:r>
              <a:r>
                <a:rPr baseline="-25000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</a:t>
              </a:r>
              <a:r>
                <a:rPr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1129" name="Google Shape;1129;p48"/>
            <p:cNvGrpSpPr/>
            <p:nvPr/>
          </p:nvGrpSpPr>
          <p:grpSpPr>
            <a:xfrm>
              <a:off x="1272300" y="1490843"/>
              <a:ext cx="1700648" cy="646500"/>
              <a:chOff x="1272300" y="1338443"/>
              <a:chExt cx="1700648" cy="646500"/>
            </a:xfrm>
          </p:grpSpPr>
          <p:grpSp>
            <p:nvGrpSpPr>
              <p:cNvPr id="1130" name="Google Shape;1130;p48"/>
              <p:cNvGrpSpPr/>
              <p:nvPr/>
            </p:nvGrpSpPr>
            <p:grpSpPr>
              <a:xfrm>
                <a:off x="2522348" y="1576526"/>
                <a:ext cx="450600" cy="145800"/>
                <a:chOff x="705975" y="2364450"/>
                <a:chExt cx="450600" cy="145800"/>
              </a:xfrm>
            </p:grpSpPr>
            <p:sp>
              <p:nvSpPr>
                <p:cNvPr id="1131" name="Google Shape;1131;p48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2" name="Google Shape;1132;p48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3" name="Google Shape;1133;p48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34" name="Google Shape;1134;p48"/>
              <p:cNvSpPr txBox="1"/>
              <p:nvPr/>
            </p:nvSpPr>
            <p:spPr>
              <a:xfrm>
                <a:off x="1272300" y="1338443"/>
                <a:ext cx="1130100" cy="6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“Logits” for each of the |C| class labels</a:t>
                </a:r>
                <a:endParaRPr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cxnSp>
          <p:nvCxnSpPr>
            <p:cNvPr id="1135" name="Google Shape;1135;p48"/>
            <p:cNvCxnSpPr>
              <a:stCxn id="1117" idx="0"/>
              <a:endCxn id="1128" idx="2"/>
            </p:cNvCxnSpPr>
            <p:nvPr/>
          </p:nvCxnSpPr>
          <p:spPr>
            <a:xfrm flipH="1" rot="5400000">
              <a:off x="6057938" y="598569"/>
              <a:ext cx="409800" cy="3870300"/>
            </a:xfrm>
            <a:prstGeom prst="bentConnector3">
              <a:avLst>
                <a:gd fmla="val 50005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136" name="Google Shape;1136;p48"/>
          <p:cNvGrpSpPr/>
          <p:nvPr/>
        </p:nvGrpSpPr>
        <p:grpSpPr>
          <a:xfrm>
            <a:off x="1709498" y="3189789"/>
            <a:ext cx="672300" cy="145800"/>
            <a:chOff x="1709498" y="3189789"/>
            <a:chExt cx="672300" cy="145800"/>
          </a:xfrm>
        </p:grpSpPr>
        <p:grpSp>
          <p:nvGrpSpPr>
            <p:cNvPr id="1137" name="Google Shape;1137;p48"/>
            <p:cNvGrpSpPr/>
            <p:nvPr/>
          </p:nvGrpSpPr>
          <p:grpSpPr>
            <a:xfrm>
              <a:off x="1709498" y="3189789"/>
              <a:ext cx="450600" cy="145800"/>
              <a:chOff x="705975" y="2364450"/>
              <a:chExt cx="450600" cy="145800"/>
            </a:xfrm>
          </p:grpSpPr>
          <p:sp>
            <p:nvSpPr>
              <p:cNvPr id="1138" name="Google Shape;1138;p48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48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48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141" name="Google Shape;1141;p48"/>
            <p:cNvCxnSpPr>
              <a:stCxn id="1140" idx="3"/>
              <a:endCxn id="1099" idx="1"/>
            </p:cNvCxnSpPr>
            <p:nvPr/>
          </p:nvCxnSpPr>
          <p:spPr>
            <a:xfrm flipH="1" rot="10800000">
              <a:off x="2160098" y="3259689"/>
              <a:ext cx="221700" cy="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1142" name="Google Shape;1142;p48"/>
          <p:cNvPicPr preferRelativeResize="0"/>
          <p:nvPr/>
        </p:nvPicPr>
        <p:blipFill rotWithShape="1">
          <a:blip r:embed="rId3">
            <a:alphaModFix/>
          </a:blip>
          <a:srcRect b="18623" l="16861" r="16096" t="45936"/>
          <a:stretch/>
        </p:blipFill>
        <p:spPr>
          <a:xfrm>
            <a:off x="3290905" y="1033350"/>
            <a:ext cx="2807270" cy="83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Slide Where RNNs Lose</a:t>
            </a:r>
            <a:endParaRPr/>
          </a:p>
        </p:txBody>
      </p:sp>
      <p:sp>
        <p:nvSpPr>
          <p:cNvPr id="1148" name="Google Shape;1148;p49"/>
          <p:cNvSpPr txBox="1"/>
          <p:nvPr>
            <p:ph idx="1" type="body"/>
          </p:nvPr>
        </p:nvSpPr>
        <p:spPr>
          <a:xfrm>
            <a:off x="311700" y="1152475"/>
            <a:ext cx="8520600" cy="3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P(i) = M(ɸ(d), θ); R the RNN layer we’re learning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… E(t</a:t>
            </a:r>
            <a:r>
              <a:rPr baseline="-25000" lang="en"/>
              <a:t>1</a:t>
            </a:r>
            <a:r>
              <a:rPr lang="en"/>
              <a:t>)...E(t</a:t>
            </a:r>
            <a:r>
              <a:rPr baseline="-25000" lang="en"/>
              <a:t>L</a:t>
            </a:r>
            <a:r>
              <a:rPr lang="en"/>
              <a:t>) ….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… R(E(t</a:t>
            </a:r>
            <a:r>
              <a:rPr baseline="-25000" lang="en"/>
              <a:t>1</a:t>
            </a:r>
            <a:r>
              <a:rPr lang="en"/>
              <a:t>), 0) …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… R(E(t</a:t>
            </a:r>
            <a:r>
              <a:rPr baseline="-25000" lang="en"/>
              <a:t>2</a:t>
            </a:r>
            <a:r>
              <a:rPr lang="en"/>
              <a:t>), R(E(t</a:t>
            </a:r>
            <a:r>
              <a:rPr baseline="-25000" lang="en"/>
              <a:t>1</a:t>
            </a:r>
            <a:r>
              <a:rPr lang="en"/>
              <a:t>), 0)) …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… R(E(t</a:t>
            </a:r>
            <a:r>
              <a:rPr baseline="-25000" lang="en"/>
              <a:t>L</a:t>
            </a:r>
            <a:r>
              <a:rPr lang="en"/>
              <a:t>), … R(E(t</a:t>
            </a:r>
            <a:r>
              <a:rPr baseline="-25000" lang="en"/>
              <a:t>4</a:t>
            </a:r>
            <a:r>
              <a:rPr lang="en"/>
              <a:t>), R(E(t</a:t>
            </a:r>
            <a:r>
              <a:rPr baseline="-25000" lang="en"/>
              <a:t>3</a:t>
            </a:r>
            <a:r>
              <a:rPr lang="en"/>
              <a:t>), R(E(t</a:t>
            </a:r>
            <a:r>
              <a:rPr baseline="-25000" lang="en"/>
              <a:t>2</a:t>
            </a:r>
            <a:r>
              <a:rPr lang="en"/>
              <a:t>), R(E(t</a:t>
            </a:r>
            <a:r>
              <a:rPr baseline="-25000" lang="en"/>
              <a:t>1</a:t>
            </a:r>
            <a:r>
              <a:rPr lang="en"/>
              <a:t>), 0))))...) …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P(i) = F(R(E(t</a:t>
            </a:r>
            <a:r>
              <a:rPr baseline="-25000" lang="en"/>
              <a:t>L</a:t>
            </a:r>
            <a:r>
              <a:rPr lang="en"/>
              <a:t>), … R(E(t</a:t>
            </a:r>
            <a:r>
              <a:rPr baseline="-25000" lang="en"/>
              <a:t>4</a:t>
            </a:r>
            <a:r>
              <a:rPr lang="en"/>
              <a:t>), R(E(t</a:t>
            </a:r>
            <a:r>
              <a:rPr baseline="-25000" lang="en"/>
              <a:t>3</a:t>
            </a:r>
            <a:r>
              <a:rPr lang="en"/>
              <a:t>), R(E(t</a:t>
            </a:r>
            <a:r>
              <a:rPr baseline="-25000" lang="en"/>
              <a:t>2</a:t>
            </a:r>
            <a:r>
              <a:rPr lang="en"/>
              <a:t>), R(E(t</a:t>
            </a:r>
            <a:r>
              <a:rPr baseline="-25000" lang="en"/>
              <a:t>1</a:t>
            </a:r>
            <a:r>
              <a:rPr lang="en"/>
              <a:t>), 0))))...))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Just thinking about the </a:t>
            </a:r>
            <a:r>
              <a:rPr i="1" lang="en"/>
              <a:t>size</a:t>
            </a:r>
            <a:r>
              <a:rPr lang="en"/>
              <a:t> of ∇, it’ll be biggest at </a:t>
            </a:r>
            <a:r>
              <a:rPr i="1" lang="en"/>
              <a:t>F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For every nested call to </a:t>
            </a:r>
            <a:r>
              <a:rPr i="1" lang="en"/>
              <a:t>R</a:t>
            </a:r>
            <a:r>
              <a:rPr lang="en"/>
              <a:t>, the gradient </a:t>
            </a:r>
            <a:r>
              <a:rPr i="1" lang="en"/>
              <a:t>vanishes </a:t>
            </a:r>
            <a:r>
              <a:rPr lang="en"/>
              <a:t>further; remember that we’re non-linearly squeezing with each </a:t>
            </a:r>
            <a:r>
              <a:rPr i="1" lang="en"/>
              <a:t>R</a:t>
            </a:r>
            <a:r>
              <a:rPr lang="en"/>
              <a:t> too</a:t>
            </a:r>
            <a:endParaRPr/>
          </a:p>
        </p:txBody>
      </p:sp>
      <p:sp>
        <p:nvSpPr>
          <p:cNvPr id="1149" name="Google Shape;1149;p49"/>
          <p:cNvSpPr/>
          <p:nvPr/>
        </p:nvSpPr>
        <p:spPr>
          <a:xfrm>
            <a:off x="25" y="4878472"/>
            <a:ext cx="9144000" cy="25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https://en.wikipedia.org/wiki/Vanishing_gradient_problem</a:t>
            </a:r>
            <a:r>
              <a:rPr lang="en"/>
              <a:t>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1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1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1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1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1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1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1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1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Vanishing Gradient Problem</a:t>
            </a:r>
            <a:endParaRPr/>
          </a:p>
        </p:txBody>
      </p:sp>
      <p:sp>
        <p:nvSpPr>
          <p:cNvPr id="1155" name="Google Shape;1155;p50"/>
          <p:cNvSpPr txBox="1"/>
          <p:nvPr/>
        </p:nvSpPr>
        <p:spPr>
          <a:xfrm>
            <a:off x="3094975" y="3908100"/>
            <a:ext cx="338100" cy="681600"/>
          </a:xfrm>
          <a:prstGeom prst="rect">
            <a:avLst/>
          </a:prstGeom>
          <a:solidFill>
            <a:srgbClr val="EC5C57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6" name="Google Shape;1156;p50"/>
          <p:cNvSpPr txBox="1"/>
          <p:nvPr/>
        </p:nvSpPr>
        <p:spPr>
          <a:xfrm>
            <a:off x="3094975" y="1779250"/>
            <a:ext cx="338100" cy="681600"/>
          </a:xfrm>
          <a:prstGeom prst="rect">
            <a:avLst/>
          </a:prstGeom>
          <a:solidFill>
            <a:srgbClr val="51A8F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7" name="Google Shape;1157;p50"/>
          <p:cNvSpPr txBox="1"/>
          <p:nvPr/>
        </p:nvSpPr>
        <p:spPr>
          <a:xfrm>
            <a:off x="3094975" y="2843675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58" name="Google Shape;1158;p50"/>
          <p:cNvCxnSpPr>
            <a:stCxn id="1155" idx="0"/>
            <a:endCxn id="1157" idx="2"/>
          </p:cNvCxnSpPr>
          <p:nvPr/>
        </p:nvCxnSpPr>
        <p:spPr>
          <a:xfrm rot="10800000">
            <a:off x="3264025" y="3526800"/>
            <a:ext cx="0" cy="38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9" name="Google Shape;1159;p50"/>
          <p:cNvCxnSpPr>
            <a:stCxn id="1157" idx="0"/>
            <a:endCxn id="1156" idx="2"/>
          </p:cNvCxnSpPr>
          <p:nvPr/>
        </p:nvCxnSpPr>
        <p:spPr>
          <a:xfrm rot="10800000">
            <a:off x="3264025" y="2460875"/>
            <a:ext cx="0" cy="38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0" name="Google Shape;1160;p50"/>
          <p:cNvSpPr txBox="1"/>
          <p:nvPr/>
        </p:nvSpPr>
        <p:spPr>
          <a:xfrm>
            <a:off x="5152375" y="1779250"/>
            <a:ext cx="338100" cy="681600"/>
          </a:xfrm>
          <a:prstGeom prst="rect">
            <a:avLst/>
          </a:prstGeom>
          <a:solidFill>
            <a:srgbClr val="51A8F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1" name="Google Shape;1161;p50"/>
          <p:cNvSpPr txBox="1"/>
          <p:nvPr/>
        </p:nvSpPr>
        <p:spPr>
          <a:xfrm>
            <a:off x="7209775" y="1780000"/>
            <a:ext cx="338100" cy="681600"/>
          </a:xfrm>
          <a:prstGeom prst="rect">
            <a:avLst/>
          </a:prstGeom>
          <a:solidFill>
            <a:srgbClr val="51A8F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62" name="Google Shape;1162;p50"/>
          <p:cNvCxnSpPr>
            <a:stCxn id="1157" idx="3"/>
            <a:endCxn id="1163" idx="1"/>
          </p:cNvCxnSpPr>
          <p:nvPr/>
        </p:nvCxnSpPr>
        <p:spPr>
          <a:xfrm>
            <a:off x="3433075" y="3185225"/>
            <a:ext cx="1719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64" name="Google Shape;1164;p50"/>
          <p:cNvCxnSpPr>
            <a:stCxn id="1163" idx="3"/>
            <a:endCxn id="1165" idx="1"/>
          </p:cNvCxnSpPr>
          <p:nvPr/>
        </p:nvCxnSpPr>
        <p:spPr>
          <a:xfrm>
            <a:off x="5490475" y="3185225"/>
            <a:ext cx="1719300" cy="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3" name="Google Shape;1163;p50"/>
          <p:cNvSpPr txBox="1"/>
          <p:nvPr/>
        </p:nvSpPr>
        <p:spPr>
          <a:xfrm>
            <a:off x="5152375" y="2843675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5" name="Google Shape;1165;p50"/>
          <p:cNvSpPr txBox="1"/>
          <p:nvPr/>
        </p:nvSpPr>
        <p:spPr>
          <a:xfrm>
            <a:off x="7209775" y="2844425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66" name="Google Shape;1166;p50"/>
          <p:cNvCxnSpPr>
            <a:stCxn id="1163" idx="0"/>
            <a:endCxn id="1160" idx="2"/>
          </p:cNvCxnSpPr>
          <p:nvPr/>
        </p:nvCxnSpPr>
        <p:spPr>
          <a:xfrm rot="10800000">
            <a:off x="5321425" y="2460875"/>
            <a:ext cx="0" cy="38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67" name="Google Shape;1167;p50"/>
          <p:cNvCxnSpPr>
            <a:stCxn id="1165" idx="0"/>
            <a:endCxn id="1161" idx="2"/>
          </p:cNvCxnSpPr>
          <p:nvPr/>
        </p:nvCxnSpPr>
        <p:spPr>
          <a:xfrm rot="10800000">
            <a:off x="7378825" y="2461625"/>
            <a:ext cx="0" cy="38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8" name="Google Shape;1168;p50"/>
          <p:cNvSpPr txBox="1"/>
          <p:nvPr/>
        </p:nvSpPr>
        <p:spPr>
          <a:xfrm>
            <a:off x="5152375" y="3908100"/>
            <a:ext cx="338100" cy="681600"/>
          </a:xfrm>
          <a:prstGeom prst="rect">
            <a:avLst/>
          </a:prstGeom>
          <a:solidFill>
            <a:srgbClr val="EC5C57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69" name="Google Shape;1169;p50"/>
          <p:cNvCxnSpPr>
            <a:stCxn id="1168" idx="0"/>
            <a:endCxn id="1163" idx="2"/>
          </p:cNvCxnSpPr>
          <p:nvPr/>
        </p:nvCxnSpPr>
        <p:spPr>
          <a:xfrm rot="10800000">
            <a:off x="5321425" y="3526800"/>
            <a:ext cx="0" cy="38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0" name="Google Shape;1170;p50"/>
          <p:cNvSpPr txBox="1"/>
          <p:nvPr/>
        </p:nvSpPr>
        <p:spPr>
          <a:xfrm>
            <a:off x="7209775" y="3908850"/>
            <a:ext cx="338100" cy="681600"/>
          </a:xfrm>
          <a:prstGeom prst="rect">
            <a:avLst/>
          </a:prstGeom>
          <a:solidFill>
            <a:srgbClr val="EC5C57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71" name="Google Shape;1171;p50"/>
          <p:cNvCxnSpPr>
            <a:stCxn id="1170" idx="0"/>
            <a:endCxn id="1165" idx="2"/>
          </p:cNvCxnSpPr>
          <p:nvPr/>
        </p:nvCxnSpPr>
        <p:spPr>
          <a:xfrm rot="10800000">
            <a:off x="7378825" y="3527550"/>
            <a:ext cx="0" cy="38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2" name="Google Shape;1172;p50"/>
          <p:cNvSpPr txBox="1"/>
          <p:nvPr/>
        </p:nvSpPr>
        <p:spPr>
          <a:xfrm>
            <a:off x="1037575" y="2844425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73" name="Google Shape;1173;p50"/>
          <p:cNvCxnSpPr>
            <a:stCxn id="1172" idx="3"/>
            <a:endCxn id="1157" idx="1"/>
          </p:cNvCxnSpPr>
          <p:nvPr/>
        </p:nvCxnSpPr>
        <p:spPr>
          <a:xfrm flipH="1" rot="10800000">
            <a:off x="1375675" y="3185375"/>
            <a:ext cx="1719300" cy="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4" name="Google Shape;1174;p50"/>
          <p:cNvSpPr txBox="1"/>
          <p:nvPr/>
        </p:nvSpPr>
        <p:spPr>
          <a:xfrm>
            <a:off x="1275350" y="3531360"/>
            <a:ext cx="1963500" cy="384900"/>
          </a:xfrm>
          <a:prstGeom prst="rect">
            <a:avLst/>
          </a:prstGeom>
          <a:noFill/>
          <a:ln cap="flat" cmpd="sng" w="9525">
            <a:solidFill>
              <a:srgbClr val="70B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=tanh(</a:t>
            </a:r>
            <a:r>
              <a:rPr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h→h</a:t>
            </a: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x→h</a:t>
            </a: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75" name="Google Shape;1175;p50"/>
          <p:cNvSpPr txBox="1"/>
          <p:nvPr/>
        </p:nvSpPr>
        <p:spPr>
          <a:xfrm>
            <a:off x="3322353" y="3531350"/>
            <a:ext cx="1963500" cy="384900"/>
          </a:xfrm>
          <a:prstGeom prst="rect">
            <a:avLst/>
          </a:prstGeom>
          <a:noFill/>
          <a:ln cap="flat" cmpd="sng" w="9525">
            <a:solidFill>
              <a:srgbClr val="70B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=tanh(</a:t>
            </a:r>
            <a:r>
              <a:rPr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h→h</a:t>
            </a: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x→h</a:t>
            </a: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76" name="Google Shape;1176;p50"/>
          <p:cNvSpPr txBox="1"/>
          <p:nvPr/>
        </p:nvSpPr>
        <p:spPr>
          <a:xfrm>
            <a:off x="5379753" y="3531350"/>
            <a:ext cx="1963500" cy="384900"/>
          </a:xfrm>
          <a:prstGeom prst="rect">
            <a:avLst/>
          </a:prstGeom>
          <a:noFill/>
          <a:ln cap="flat" cmpd="sng" w="9525">
            <a:solidFill>
              <a:srgbClr val="70B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=tanh(</a:t>
            </a:r>
            <a:r>
              <a:rPr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h→h</a:t>
            </a: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x→h</a:t>
            </a: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77" name="Google Shape;1177;p50"/>
          <p:cNvSpPr txBox="1"/>
          <p:nvPr/>
        </p:nvSpPr>
        <p:spPr>
          <a:xfrm>
            <a:off x="2047475" y="2464550"/>
            <a:ext cx="1166400" cy="384900"/>
          </a:xfrm>
          <a:prstGeom prst="rect">
            <a:avLst/>
          </a:prstGeom>
          <a:noFill/>
          <a:ln cap="flat" cmpd="sng" w="9525">
            <a:solidFill>
              <a:srgbClr val="51A8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=𝝈(</a:t>
            </a:r>
            <a:r>
              <a:rPr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h→y</a:t>
            </a: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78" name="Google Shape;1178;p50"/>
          <p:cNvSpPr txBox="1"/>
          <p:nvPr/>
        </p:nvSpPr>
        <p:spPr>
          <a:xfrm>
            <a:off x="4104873" y="2464550"/>
            <a:ext cx="1166400" cy="384900"/>
          </a:xfrm>
          <a:prstGeom prst="rect">
            <a:avLst/>
          </a:prstGeom>
          <a:noFill/>
          <a:ln cap="flat" cmpd="sng" w="9525">
            <a:solidFill>
              <a:srgbClr val="51A8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=𝝈(</a:t>
            </a:r>
            <a:r>
              <a:rPr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h→y</a:t>
            </a: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79" name="Google Shape;1179;p50"/>
          <p:cNvSpPr txBox="1"/>
          <p:nvPr/>
        </p:nvSpPr>
        <p:spPr>
          <a:xfrm>
            <a:off x="6162273" y="2464550"/>
            <a:ext cx="1166400" cy="384900"/>
          </a:xfrm>
          <a:prstGeom prst="rect">
            <a:avLst/>
          </a:prstGeom>
          <a:noFill/>
          <a:ln cap="flat" cmpd="sng" w="9525">
            <a:solidFill>
              <a:srgbClr val="51A8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=𝝈(</a:t>
            </a:r>
            <a:r>
              <a:rPr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h→y</a:t>
            </a: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80" name="Google Shape;1180;p50"/>
          <p:cNvSpPr txBox="1"/>
          <p:nvPr/>
        </p:nvSpPr>
        <p:spPr>
          <a:xfrm>
            <a:off x="2733275" y="1321550"/>
            <a:ext cx="1047600" cy="384900"/>
          </a:xfrm>
          <a:prstGeom prst="rect">
            <a:avLst/>
          </a:prstGeom>
          <a:noFill/>
          <a:ln cap="flat" cmpd="sng" w="9525">
            <a:solidFill>
              <a:srgbClr val="F5D3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=L(y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*y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81" name="Google Shape;1181;p50"/>
          <p:cNvSpPr txBox="1"/>
          <p:nvPr/>
        </p:nvSpPr>
        <p:spPr>
          <a:xfrm>
            <a:off x="4790675" y="1321550"/>
            <a:ext cx="1047600" cy="384900"/>
          </a:xfrm>
          <a:prstGeom prst="rect">
            <a:avLst/>
          </a:prstGeom>
          <a:noFill/>
          <a:ln cap="flat" cmpd="sng" w="9525">
            <a:solidFill>
              <a:srgbClr val="F5D3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=L(y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*y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82" name="Google Shape;1182;p50"/>
          <p:cNvSpPr txBox="1"/>
          <p:nvPr/>
        </p:nvSpPr>
        <p:spPr>
          <a:xfrm>
            <a:off x="6848075" y="1321550"/>
            <a:ext cx="1047600" cy="384900"/>
          </a:xfrm>
          <a:prstGeom prst="rect">
            <a:avLst/>
          </a:prstGeom>
          <a:noFill/>
          <a:ln cap="flat" cmpd="sng" w="9525">
            <a:solidFill>
              <a:srgbClr val="F5D3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=L(y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*y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83" name="Google Shape;1183;p50"/>
          <p:cNvCxnSpPr>
            <a:stCxn id="1182" idx="2"/>
            <a:endCxn id="1174" idx="1"/>
          </p:cNvCxnSpPr>
          <p:nvPr/>
        </p:nvCxnSpPr>
        <p:spPr>
          <a:xfrm rot="5400000">
            <a:off x="3314825" y="-333100"/>
            <a:ext cx="2017500" cy="6096600"/>
          </a:xfrm>
          <a:prstGeom prst="curvedConnector4">
            <a:avLst>
              <a:gd fmla="val 90351" name="adj1"/>
              <a:gd fmla="val 22682" name="adj2"/>
            </a:avLst>
          </a:prstGeom>
          <a:noFill/>
          <a:ln cap="flat" cmpd="sng" w="38100">
            <a:solidFill>
              <a:srgbClr val="F5D328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84" name="Google Shape;1184;p50"/>
          <p:cNvPicPr preferRelativeResize="0"/>
          <p:nvPr/>
        </p:nvPicPr>
        <p:blipFill rotWithShape="1">
          <a:blip r:embed="rId3">
            <a:alphaModFix/>
          </a:blip>
          <a:srcRect b="32487" l="0" r="56721" t="33828"/>
          <a:stretch/>
        </p:blipFill>
        <p:spPr>
          <a:xfrm>
            <a:off x="373325" y="1093925"/>
            <a:ext cx="3832076" cy="1336450"/>
          </a:xfrm>
          <a:prstGeom prst="rect">
            <a:avLst/>
          </a:prstGeom>
          <a:noFill/>
          <a:ln cap="flat" cmpd="sng" w="9525">
            <a:solidFill>
              <a:srgbClr val="70BF4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85" name="Google Shape;1185;p50"/>
          <p:cNvSpPr txBox="1"/>
          <p:nvPr/>
        </p:nvSpPr>
        <p:spPr>
          <a:xfrm>
            <a:off x="373325" y="2453600"/>
            <a:ext cx="3000000" cy="52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70B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aseline="30000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</a:t>
            </a:r>
            <a:r>
              <a:rPr baseline="-25000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dx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tanh(x) = sech</a:t>
            </a:r>
            <a:r>
              <a:rPr baseline="30000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(x)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86" name="Google Shape;118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3200" y="1093925"/>
            <a:ext cx="3987250" cy="3806275"/>
          </a:xfrm>
          <a:prstGeom prst="rect">
            <a:avLst/>
          </a:prstGeom>
          <a:noFill/>
          <a:ln cap="flat" cmpd="sng" w="9525">
            <a:solidFill>
              <a:srgbClr val="70BF4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Vanishing Gradient Problem</a:t>
            </a:r>
            <a:endParaRPr/>
          </a:p>
        </p:txBody>
      </p:sp>
      <p:sp>
        <p:nvSpPr>
          <p:cNvPr id="1192" name="Google Shape;1192;p51"/>
          <p:cNvSpPr txBox="1"/>
          <p:nvPr/>
        </p:nvSpPr>
        <p:spPr>
          <a:xfrm>
            <a:off x="3094975" y="3908100"/>
            <a:ext cx="338100" cy="681600"/>
          </a:xfrm>
          <a:prstGeom prst="rect">
            <a:avLst/>
          </a:prstGeom>
          <a:solidFill>
            <a:srgbClr val="EC5C57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93" name="Google Shape;1193;p51"/>
          <p:cNvSpPr txBox="1"/>
          <p:nvPr/>
        </p:nvSpPr>
        <p:spPr>
          <a:xfrm>
            <a:off x="3094975" y="1779250"/>
            <a:ext cx="338100" cy="681600"/>
          </a:xfrm>
          <a:prstGeom prst="rect">
            <a:avLst/>
          </a:prstGeom>
          <a:solidFill>
            <a:srgbClr val="51A8F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94" name="Google Shape;1194;p51"/>
          <p:cNvSpPr txBox="1"/>
          <p:nvPr/>
        </p:nvSpPr>
        <p:spPr>
          <a:xfrm>
            <a:off x="3094975" y="2843675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95" name="Google Shape;1195;p51"/>
          <p:cNvCxnSpPr>
            <a:stCxn id="1192" idx="0"/>
            <a:endCxn id="1194" idx="2"/>
          </p:cNvCxnSpPr>
          <p:nvPr/>
        </p:nvCxnSpPr>
        <p:spPr>
          <a:xfrm rot="10800000">
            <a:off x="3264025" y="3526800"/>
            <a:ext cx="0" cy="38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6" name="Google Shape;1196;p51"/>
          <p:cNvCxnSpPr>
            <a:stCxn id="1194" idx="0"/>
            <a:endCxn id="1193" idx="2"/>
          </p:cNvCxnSpPr>
          <p:nvPr/>
        </p:nvCxnSpPr>
        <p:spPr>
          <a:xfrm rot="10800000">
            <a:off x="3264025" y="2460875"/>
            <a:ext cx="0" cy="38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7" name="Google Shape;1197;p51"/>
          <p:cNvSpPr txBox="1"/>
          <p:nvPr/>
        </p:nvSpPr>
        <p:spPr>
          <a:xfrm>
            <a:off x="5152375" y="1779250"/>
            <a:ext cx="338100" cy="681600"/>
          </a:xfrm>
          <a:prstGeom prst="rect">
            <a:avLst/>
          </a:prstGeom>
          <a:solidFill>
            <a:srgbClr val="51A8F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98" name="Google Shape;1198;p51"/>
          <p:cNvSpPr txBox="1"/>
          <p:nvPr/>
        </p:nvSpPr>
        <p:spPr>
          <a:xfrm>
            <a:off x="7209775" y="1780000"/>
            <a:ext cx="338100" cy="681600"/>
          </a:xfrm>
          <a:prstGeom prst="rect">
            <a:avLst/>
          </a:prstGeom>
          <a:solidFill>
            <a:srgbClr val="51A8F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99" name="Google Shape;1199;p51"/>
          <p:cNvCxnSpPr>
            <a:stCxn id="1194" idx="3"/>
            <a:endCxn id="1200" idx="1"/>
          </p:cNvCxnSpPr>
          <p:nvPr/>
        </p:nvCxnSpPr>
        <p:spPr>
          <a:xfrm>
            <a:off x="3433075" y="3185225"/>
            <a:ext cx="1719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1" name="Google Shape;1201;p51"/>
          <p:cNvCxnSpPr>
            <a:stCxn id="1200" idx="3"/>
            <a:endCxn id="1202" idx="1"/>
          </p:cNvCxnSpPr>
          <p:nvPr/>
        </p:nvCxnSpPr>
        <p:spPr>
          <a:xfrm>
            <a:off x="5490475" y="3185225"/>
            <a:ext cx="1719300" cy="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0" name="Google Shape;1200;p51"/>
          <p:cNvSpPr txBox="1"/>
          <p:nvPr/>
        </p:nvSpPr>
        <p:spPr>
          <a:xfrm>
            <a:off x="5152375" y="2843675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2" name="Google Shape;1202;p51"/>
          <p:cNvSpPr txBox="1"/>
          <p:nvPr/>
        </p:nvSpPr>
        <p:spPr>
          <a:xfrm>
            <a:off x="7209775" y="2844425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03" name="Google Shape;1203;p51"/>
          <p:cNvCxnSpPr>
            <a:stCxn id="1200" idx="0"/>
            <a:endCxn id="1197" idx="2"/>
          </p:cNvCxnSpPr>
          <p:nvPr/>
        </p:nvCxnSpPr>
        <p:spPr>
          <a:xfrm rot="10800000">
            <a:off x="5321425" y="2460875"/>
            <a:ext cx="0" cy="38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4" name="Google Shape;1204;p51"/>
          <p:cNvCxnSpPr>
            <a:stCxn id="1202" idx="0"/>
            <a:endCxn id="1198" idx="2"/>
          </p:cNvCxnSpPr>
          <p:nvPr/>
        </p:nvCxnSpPr>
        <p:spPr>
          <a:xfrm rot="10800000">
            <a:off x="7378825" y="2461625"/>
            <a:ext cx="0" cy="38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5" name="Google Shape;1205;p51"/>
          <p:cNvSpPr txBox="1"/>
          <p:nvPr/>
        </p:nvSpPr>
        <p:spPr>
          <a:xfrm>
            <a:off x="5152375" y="3908100"/>
            <a:ext cx="338100" cy="681600"/>
          </a:xfrm>
          <a:prstGeom prst="rect">
            <a:avLst/>
          </a:prstGeom>
          <a:solidFill>
            <a:srgbClr val="EC5C57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06" name="Google Shape;1206;p51"/>
          <p:cNvCxnSpPr>
            <a:stCxn id="1205" idx="0"/>
            <a:endCxn id="1200" idx="2"/>
          </p:cNvCxnSpPr>
          <p:nvPr/>
        </p:nvCxnSpPr>
        <p:spPr>
          <a:xfrm rot="10800000">
            <a:off x="5321425" y="3526800"/>
            <a:ext cx="0" cy="38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7" name="Google Shape;1207;p51"/>
          <p:cNvSpPr txBox="1"/>
          <p:nvPr/>
        </p:nvSpPr>
        <p:spPr>
          <a:xfrm>
            <a:off x="7209775" y="3908850"/>
            <a:ext cx="338100" cy="681600"/>
          </a:xfrm>
          <a:prstGeom prst="rect">
            <a:avLst/>
          </a:prstGeom>
          <a:solidFill>
            <a:srgbClr val="EC5C57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08" name="Google Shape;1208;p51"/>
          <p:cNvCxnSpPr>
            <a:stCxn id="1207" idx="0"/>
            <a:endCxn id="1202" idx="2"/>
          </p:cNvCxnSpPr>
          <p:nvPr/>
        </p:nvCxnSpPr>
        <p:spPr>
          <a:xfrm rot="10800000">
            <a:off x="7378825" y="3527550"/>
            <a:ext cx="0" cy="38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9" name="Google Shape;1209;p51"/>
          <p:cNvSpPr txBox="1"/>
          <p:nvPr/>
        </p:nvSpPr>
        <p:spPr>
          <a:xfrm>
            <a:off x="1037575" y="2844425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10" name="Google Shape;1210;p51"/>
          <p:cNvCxnSpPr>
            <a:stCxn id="1209" idx="3"/>
            <a:endCxn id="1194" idx="1"/>
          </p:cNvCxnSpPr>
          <p:nvPr/>
        </p:nvCxnSpPr>
        <p:spPr>
          <a:xfrm flipH="1" rot="10800000">
            <a:off x="1375675" y="3185375"/>
            <a:ext cx="1719300" cy="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1" name="Google Shape;1211;p51"/>
          <p:cNvSpPr txBox="1"/>
          <p:nvPr/>
        </p:nvSpPr>
        <p:spPr>
          <a:xfrm>
            <a:off x="1275350" y="3531360"/>
            <a:ext cx="1963500" cy="384900"/>
          </a:xfrm>
          <a:prstGeom prst="rect">
            <a:avLst/>
          </a:prstGeom>
          <a:noFill/>
          <a:ln cap="flat" cmpd="sng" w="9525">
            <a:solidFill>
              <a:srgbClr val="70B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=tanh(</a:t>
            </a:r>
            <a:r>
              <a:rPr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h→h</a:t>
            </a: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x→h</a:t>
            </a: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12" name="Google Shape;1212;p51"/>
          <p:cNvSpPr txBox="1"/>
          <p:nvPr/>
        </p:nvSpPr>
        <p:spPr>
          <a:xfrm>
            <a:off x="3322353" y="3531350"/>
            <a:ext cx="1963500" cy="384900"/>
          </a:xfrm>
          <a:prstGeom prst="rect">
            <a:avLst/>
          </a:prstGeom>
          <a:noFill/>
          <a:ln cap="flat" cmpd="sng" w="9525">
            <a:solidFill>
              <a:srgbClr val="70B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=tanh(</a:t>
            </a:r>
            <a:r>
              <a:rPr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h→h</a:t>
            </a: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x→h</a:t>
            </a: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13" name="Google Shape;1213;p51"/>
          <p:cNvSpPr txBox="1"/>
          <p:nvPr/>
        </p:nvSpPr>
        <p:spPr>
          <a:xfrm>
            <a:off x="5379753" y="3531350"/>
            <a:ext cx="1963500" cy="384900"/>
          </a:xfrm>
          <a:prstGeom prst="rect">
            <a:avLst/>
          </a:prstGeom>
          <a:noFill/>
          <a:ln cap="flat" cmpd="sng" w="9525">
            <a:solidFill>
              <a:srgbClr val="70B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=tanh(</a:t>
            </a:r>
            <a:r>
              <a:rPr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h→h</a:t>
            </a: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x→h</a:t>
            </a: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14" name="Google Shape;1214;p51"/>
          <p:cNvSpPr txBox="1"/>
          <p:nvPr/>
        </p:nvSpPr>
        <p:spPr>
          <a:xfrm>
            <a:off x="2047475" y="2464550"/>
            <a:ext cx="1166400" cy="384900"/>
          </a:xfrm>
          <a:prstGeom prst="rect">
            <a:avLst/>
          </a:prstGeom>
          <a:noFill/>
          <a:ln cap="flat" cmpd="sng" w="9525">
            <a:solidFill>
              <a:srgbClr val="51A8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=𝝈(</a:t>
            </a:r>
            <a:r>
              <a:rPr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h→y</a:t>
            </a: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15" name="Google Shape;1215;p51"/>
          <p:cNvSpPr txBox="1"/>
          <p:nvPr/>
        </p:nvSpPr>
        <p:spPr>
          <a:xfrm>
            <a:off x="4104873" y="2464550"/>
            <a:ext cx="1166400" cy="384900"/>
          </a:xfrm>
          <a:prstGeom prst="rect">
            <a:avLst/>
          </a:prstGeom>
          <a:noFill/>
          <a:ln cap="flat" cmpd="sng" w="9525">
            <a:solidFill>
              <a:srgbClr val="51A8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=𝝈(</a:t>
            </a:r>
            <a:r>
              <a:rPr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h→y</a:t>
            </a: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16" name="Google Shape;1216;p51"/>
          <p:cNvSpPr txBox="1"/>
          <p:nvPr/>
        </p:nvSpPr>
        <p:spPr>
          <a:xfrm>
            <a:off x="6162273" y="2464550"/>
            <a:ext cx="1166400" cy="384900"/>
          </a:xfrm>
          <a:prstGeom prst="rect">
            <a:avLst/>
          </a:prstGeom>
          <a:noFill/>
          <a:ln cap="flat" cmpd="sng" w="9525">
            <a:solidFill>
              <a:srgbClr val="51A8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=𝝈(</a:t>
            </a:r>
            <a:r>
              <a:rPr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h→y</a:t>
            </a: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17" name="Google Shape;1217;p51"/>
          <p:cNvSpPr txBox="1"/>
          <p:nvPr/>
        </p:nvSpPr>
        <p:spPr>
          <a:xfrm>
            <a:off x="2733275" y="1321550"/>
            <a:ext cx="1047600" cy="384900"/>
          </a:xfrm>
          <a:prstGeom prst="rect">
            <a:avLst/>
          </a:prstGeom>
          <a:noFill/>
          <a:ln cap="flat" cmpd="sng" w="9525">
            <a:solidFill>
              <a:srgbClr val="F5D3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=L(y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*y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18" name="Google Shape;1218;p51"/>
          <p:cNvSpPr txBox="1"/>
          <p:nvPr/>
        </p:nvSpPr>
        <p:spPr>
          <a:xfrm>
            <a:off x="4790675" y="1321550"/>
            <a:ext cx="1047600" cy="384900"/>
          </a:xfrm>
          <a:prstGeom prst="rect">
            <a:avLst/>
          </a:prstGeom>
          <a:noFill/>
          <a:ln cap="flat" cmpd="sng" w="9525">
            <a:solidFill>
              <a:srgbClr val="F5D3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=L(y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*y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19" name="Google Shape;1219;p51"/>
          <p:cNvSpPr txBox="1"/>
          <p:nvPr/>
        </p:nvSpPr>
        <p:spPr>
          <a:xfrm>
            <a:off x="6848075" y="1321550"/>
            <a:ext cx="1047600" cy="384900"/>
          </a:xfrm>
          <a:prstGeom prst="rect">
            <a:avLst/>
          </a:prstGeom>
          <a:noFill/>
          <a:ln cap="flat" cmpd="sng" w="9525">
            <a:solidFill>
              <a:srgbClr val="F5D3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=L(y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*y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20" name="Google Shape;122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9900" y="1836375"/>
            <a:ext cx="1719301" cy="1641258"/>
          </a:xfrm>
          <a:prstGeom prst="rect">
            <a:avLst/>
          </a:prstGeom>
          <a:noFill/>
          <a:ln cap="flat" cmpd="sng" w="9525">
            <a:solidFill>
              <a:srgbClr val="70BF4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21" name="Google Shape;122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1375" y="1836375"/>
            <a:ext cx="1719301" cy="1641258"/>
          </a:xfrm>
          <a:prstGeom prst="rect">
            <a:avLst/>
          </a:prstGeom>
          <a:noFill/>
          <a:ln cap="flat" cmpd="sng" w="9525">
            <a:solidFill>
              <a:srgbClr val="70BF4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22" name="Google Shape;122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500" y="1836375"/>
            <a:ext cx="1719301" cy="1641258"/>
          </a:xfrm>
          <a:prstGeom prst="rect">
            <a:avLst/>
          </a:prstGeom>
          <a:noFill/>
          <a:ln cap="flat" cmpd="sng" w="9525">
            <a:solidFill>
              <a:srgbClr val="70BF4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223" name="Google Shape;1223;p51"/>
          <p:cNvCxnSpPr>
            <a:stCxn id="1219" idx="2"/>
          </p:cNvCxnSpPr>
          <p:nvPr/>
        </p:nvCxnSpPr>
        <p:spPr>
          <a:xfrm rot="5400000">
            <a:off x="6235025" y="2445800"/>
            <a:ext cx="1876200" cy="3975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rgbClr val="F5D32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24" name="Google Shape;1224;p51"/>
          <p:cNvCxnSpPr/>
          <p:nvPr/>
        </p:nvCxnSpPr>
        <p:spPr>
          <a:xfrm flipH="1">
            <a:off x="4866000" y="3659125"/>
            <a:ext cx="1971000" cy="15300"/>
          </a:xfrm>
          <a:prstGeom prst="curvedConnector3">
            <a:avLst>
              <a:gd fmla="val 50000" name="adj1"/>
            </a:avLst>
          </a:prstGeom>
          <a:noFill/>
          <a:ln cap="flat" cmpd="sng" w="76200">
            <a:solidFill>
              <a:srgbClr val="F5D32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25" name="Google Shape;1225;p51"/>
          <p:cNvCxnSpPr/>
          <p:nvPr/>
        </p:nvCxnSpPr>
        <p:spPr>
          <a:xfrm flipH="1">
            <a:off x="2834100" y="3674400"/>
            <a:ext cx="1795200" cy="534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5D32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26" name="Google Shape;1226;p51"/>
          <p:cNvCxnSpPr/>
          <p:nvPr/>
        </p:nvCxnSpPr>
        <p:spPr>
          <a:xfrm rot="10800000">
            <a:off x="1565975" y="3651475"/>
            <a:ext cx="1084800" cy="114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5D32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7" name="Google Shape;1227;p51"/>
          <p:cNvSpPr/>
          <p:nvPr/>
        </p:nvSpPr>
        <p:spPr>
          <a:xfrm>
            <a:off x="672250" y="3330650"/>
            <a:ext cx="2727300" cy="809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51"/>
          <p:cNvSpPr/>
          <p:nvPr/>
        </p:nvSpPr>
        <p:spPr>
          <a:xfrm rot="-124869">
            <a:off x="140435" y="3889692"/>
            <a:ext cx="4411410" cy="1174095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As gradient vanishes, we waste computation going this far back in time…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Project Proposals Due </a:t>
            </a:r>
            <a:r>
              <a:rPr b="1" lang="en"/>
              <a:t>Today</a:t>
            </a:r>
            <a:endParaRPr/>
          </a:p>
        </p:txBody>
      </p:sp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311700" y="1152475"/>
            <a:ext cx="8520600" cy="37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5782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See Piazza for assignment description details; 10 slides addressing:</a:t>
            </a:r>
            <a:endParaRPr/>
          </a:p>
          <a:p>
            <a:pPr indent="-35782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Q1: What will your project aim to do? Articulate your objectives using absolutely no jargon.</a:t>
            </a:r>
            <a:endParaRPr/>
          </a:p>
          <a:p>
            <a:pPr indent="-35782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Q2: What is new in your approach and why do you think it will be successful? </a:t>
            </a:r>
            <a:endParaRPr/>
          </a:p>
          <a:p>
            <a:pPr indent="-35782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Q3: Who cares? If you are successful, what difference will it make? </a:t>
            </a:r>
            <a:endParaRPr/>
          </a:p>
          <a:p>
            <a:pPr indent="-35782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Q4: What are the risks? </a:t>
            </a:r>
            <a:endParaRPr/>
          </a:p>
          <a:p>
            <a:pPr indent="-35782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Q5: How much will it cost? </a:t>
            </a:r>
            <a:endParaRPr/>
          </a:p>
          <a:p>
            <a:pPr indent="-35782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Q6: Who will do what? Outline your expectations for your team to hold yourselves accountable to one another and to us.</a:t>
            </a:r>
            <a:endParaRPr/>
          </a:p>
          <a:p>
            <a:pPr indent="-35782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Q7: What is your expected timeline? </a:t>
            </a:r>
            <a:endParaRPr/>
          </a:p>
        </p:txBody>
      </p:sp>
      <p:sp>
        <p:nvSpPr>
          <p:cNvPr id="99" name="Google Shape;99;p16"/>
          <p:cNvSpPr/>
          <p:nvPr/>
        </p:nvSpPr>
        <p:spPr>
          <a:xfrm>
            <a:off x="25" y="4858575"/>
            <a:ext cx="9144000" cy="285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The Heilmeier Catechism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Vanishing Gradient Problem</a:t>
            </a:r>
            <a:endParaRPr/>
          </a:p>
        </p:txBody>
      </p:sp>
      <p:pic>
        <p:nvPicPr>
          <p:cNvPr id="1234" name="Google Shape;123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100" y="1096225"/>
            <a:ext cx="8471798" cy="376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Truncated Backpropagation</a:t>
            </a:r>
            <a:endParaRPr/>
          </a:p>
        </p:txBody>
      </p:sp>
      <p:pic>
        <p:nvPicPr>
          <p:cNvPr id="1240" name="Google Shape;124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025" y="1433600"/>
            <a:ext cx="5255726" cy="3411624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53"/>
          <p:cNvSpPr txBox="1"/>
          <p:nvPr/>
        </p:nvSpPr>
        <p:spPr>
          <a:xfrm>
            <a:off x="5385750" y="1366275"/>
            <a:ext cx="3568500" cy="3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0">
            <a:spAutoFit/>
          </a:bodyPr>
          <a:lstStyle/>
          <a:p>
            <a:pPr indent="-368300" lvl="0" marL="457200" marR="5080" rtl="0" algn="l">
              <a:lnSpc>
                <a:spcPct val="118437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Run forward and backward through chunks of the sequence instead of the whole sequence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marR="5080" rtl="0" algn="l">
              <a:lnSpc>
                <a:spcPct val="118437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Carry hidden states forward through chunks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marR="5080" rtl="0" algn="l">
              <a:lnSpc>
                <a:spcPct val="118437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Truncate backprop after a few steps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Vanishing Gradient Problem</a:t>
            </a:r>
            <a:endParaRPr/>
          </a:p>
        </p:txBody>
      </p:sp>
      <p:grpSp>
        <p:nvGrpSpPr>
          <p:cNvPr id="1247" name="Google Shape;1247;p54"/>
          <p:cNvGrpSpPr/>
          <p:nvPr/>
        </p:nvGrpSpPr>
        <p:grpSpPr>
          <a:xfrm>
            <a:off x="251000" y="1184199"/>
            <a:ext cx="8696935" cy="3407242"/>
            <a:chOff x="0" y="2085569"/>
            <a:chExt cx="12918799" cy="5061262"/>
          </a:xfrm>
        </p:grpSpPr>
        <p:pic>
          <p:nvPicPr>
            <p:cNvPr id="1248" name="Google Shape;1248;p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5770" y="2363748"/>
              <a:ext cx="12613029" cy="43620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9" name="Google Shape;1249;p54"/>
            <p:cNvSpPr/>
            <p:nvPr/>
          </p:nvSpPr>
          <p:spPr>
            <a:xfrm>
              <a:off x="1040013" y="2085569"/>
              <a:ext cx="3843020" cy="1270000"/>
            </a:xfrm>
            <a:custGeom>
              <a:rect b="b" l="l" r="r" t="t"/>
              <a:pathLst>
                <a:path extrusionOk="0" h="1270000" w="3843020">
                  <a:moveTo>
                    <a:pt x="3842573" y="0"/>
                  </a:moveTo>
                  <a:lnTo>
                    <a:pt x="0" y="0"/>
                  </a:lnTo>
                  <a:lnTo>
                    <a:pt x="0" y="1270001"/>
                  </a:lnTo>
                  <a:lnTo>
                    <a:pt x="3842573" y="1270001"/>
                  </a:lnTo>
                  <a:lnTo>
                    <a:pt x="3842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50" name="Google Shape;1250;p5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2966914"/>
              <a:ext cx="6020907" cy="41799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51" name="Google Shape;1251;p54"/>
          <p:cNvSpPr txBox="1"/>
          <p:nvPr/>
        </p:nvSpPr>
        <p:spPr>
          <a:xfrm>
            <a:off x="1596775" y="1687125"/>
            <a:ext cx="12756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0">
            <a:spAutoFit/>
          </a:bodyPr>
          <a:lstStyle/>
          <a:p>
            <a:pPr indent="0" lvl="0" marL="0" marR="5080" rtl="0" algn="l">
              <a:lnSpc>
                <a:spcPct val="1184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RNN Cell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Vanishing Gradient Problem</a:t>
            </a:r>
            <a:endParaRPr/>
          </a:p>
        </p:txBody>
      </p:sp>
      <p:pic>
        <p:nvPicPr>
          <p:cNvPr id="1257" name="Google Shape;125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150" y="1306125"/>
            <a:ext cx="8626675" cy="298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Vanishing Gradient Problem</a:t>
            </a:r>
            <a:endParaRPr/>
          </a:p>
        </p:txBody>
      </p:sp>
      <p:grpSp>
        <p:nvGrpSpPr>
          <p:cNvPr id="1263" name="Google Shape;1263;p56"/>
          <p:cNvGrpSpPr/>
          <p:nvPr/>
        </p:nvGrpSpPr>
        <p:grpSpPr>
          <a:xfrm>
            <a:off x="260175" y="1215991"/>
            <a:ext cx="8623651" cy="3341526"/>
            <a:chOff x="0" y="2757003"/>
            <a:chExt cx="12888434" cy="4994060"/>
          </a:xfrm>
        </p:grpSpPr>
        <p:pic>
          <p:nvPicPr>
            <p:cNvPr id="1264" name="Google Shape;1264;p5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97890" y="2757003"/>
              <a:ext cx="12590544" cy="46173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5" name="Google Shape;1265;p5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5407151"/>
              <a:ext cx="3587496" cy="23439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6" name="Google Shape;1266;p5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8100" y="5422898"/>
              <a:ext cx="3510061" cy="226313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67" name="Google Shape;1267;p56"/>
          <p:cNvSpPr/>
          <p:nvPr/>
        </p:nvSpPr>
        <p:spPr>
          <a:xfrm>
            <a:off x="2788275" y="2792100"/>
            <a:ext cx="2925900" cy="84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56"/>
          <p:cNvSpPr/>
          <p:nvPr/>
        </p:nvSpPr>
        <p:spPr>
          <a:xfrm>
            <a:off x="2788275" y="3782700"/>
            <a:ext cx="2925900" cy="84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56"/>
          <p:cNvSpPr txBox="1"/>
          <p:nvPr/>
        </p:nvSpPr>
        <p:spPr>
          <a:xfrm>
            <a:off x="5543099" y="2831100"/>
            <a:ext cx="36792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6650">
            <a:spAutoFit/>
          </a:bodyPr>
          <a:lstStyle/>
          <a:p>
            <a:pPr indent="0" lvl="0" marL="12700" marR="5080" rtl="0" algn="l">
              <a:lnSpc>
                <a:spcPct val="1193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Gradient clipping: 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scale gradient if its norm is too big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0" name="Google Shape;1270;p56"/>
          <p:cNvSpPr txBox="1"/>
          <p:nvPr/>
        </p:nvSpPr>
        <p:spPr>
          <a:xfrm>
            <a:off x="5543099" y="3745500"/>
            <a:ext cx="3648000" cy="11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6650">
            <a:spAutoFit/>
          </a:bodyPr>
          <a:lstStyle/>
          <a:p>
            <a:pPr indent="0" lvl="0" marL="12700" marR="5080" rtl="0" algn="l">
              <a:lnSpc>
                <a:spcPct val="1193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not squash downstream gradients, we need a new architecture.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Today’s Plan</a:t>
            </a:r>
            <a:endParaRPr/>
          </a:p>
        </p:txBody>
      </p:sp>
      <p:sp>
        <p:nvSpPr>
          <p:cNvPr id="1276" name="Google Shape;1276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trike="sngStrike"/>
              <a:t>Course organization and deliverables</a:t>
            </a:r>
            <a:endParaRPr strike="sngStrike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trike="sngStrike"/>
              <a:t>Recurrent Neural Networks</a:t>
            </a:r>
            <a:endParaRPr strike="sngStrike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Any questions before we move on?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Long-Short Term Memory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Applications and Attention Mechanisms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short-term memory</a:t>
            </a:r>
            <a:endParaRPr/>
          </a:p>
        </p:txBody>
      </p:sp>
      <p:sp>
        <p:nvSpPr>
          <p:cNvPr id="1282" name="Google Shape;1282;p58"/>
          <p:cNvSpPr txBox="1"/>
          <p:nvPr>
            <p:ph idx="1" type="body"/>
          </p:nvPr>
        </p:nvSpPr>
        <p:spPr>
          <a:xfrm>
            <a:off x="311700" y="1152475"/>
            <a:ext cx="8520600" cy="37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 dumb name for some complex cell architecture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The details of LSTMs have taken a backseat in NLP lately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Upshot: preserve more gradient by keeping more of the hidden state around between updates 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Gated Recurrent Units (GRU) are in the same family of attempts to get around this issue with sequence problems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In many settings, the lower parameter count of LSTMs and GRUs makes them preferable to Transformers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So we will still learn LSTMs!</a:t>
            </a:r>
            <a:endParaRPr/>
          </a:p>
        </p:txBody>
      </p:sp>
      <p:sp>
        <p:nvSpPr>
          <p:cNvPr id="1283" name="Google Shape;1283;p58"/>
          <p:cNvSpPr/>
          <p:nvPr/>
        </p:nvSpPr>
        <p:spPr>
          <a:xfrm>
            <a:off x="25" y="4878472"/>
            <a:ext cx="9144000" cy="25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https://en.wikipedia.org/wiki/Vanishing_gradient_problem</a:t>
            </a:r>
            <a:r>
              <a:rPr lang="en"/>
              <a:t>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short-term memory</a:t>
            </a:r>
            <a:endParaRPr/>
          </a:p>
        </p:txBody>
      </p:sp>
      <p:sp>
        <p:nvSpPr>
          <p:cNvPr id="1289" name="Google Shape;1289;p59"/>
          <p:cNvSpPr txBox="1"/>
          <p:nvPr>
            <p:ph idx="1" type="body"/>
          </p:nvPr>
        </p:nvSpPr>
        <p:spPr>
          <a:xfrm>
            <a:off x="311700" y="1152475"/>
            <a:ext cx="8520600" cy="10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Intuition of LSTMs is to “flip” the default recurrence behavior from “squeeze out the history” to “mostly consider the history”</a:t>
            </a:r>
            <a:endParaRPr/>
          </a:p>
        </p:txBody>
      </p:sp>
      <p:sp>
        <p:nvSpPr>
          <p:cNvPr id="1290" name="Google Shape;1290;p59"/>
          <p:cNvSpPr/>
          <p:nvPr/>
        </p:nvSpPr>
        <p:spPr>
          <a:xfrm>
            <a:off x="25" y="4878472"/>
            <a:ext cx="9144000" cy="25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Hochreiter and Schmidhuber, “Long Short Term Memory”, Neural Computation 1997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91" name="Google Shape;1291;p59"/>
          <p:cNvPicPr preferRelativeResize="0"/>
          <p:nvPr/>
        </p:nvPicPr>
        <p:blipFill rotWithShape="1">
          <a:blip r:embed="rId4">
            <a:alphaModFix/>
          </a:blip>
          <a:srcRect b="0" l="0" r="50000" t="0"/>
          <a:stretch/>
        </p:blipFill>
        <p:spPr>
          <a:xfrm>
            <a:off x="861819" y="2032600"/>
            <a:ext cx="3710200" cy="27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59"/>
          <p:cNvPicPr preferRelativeResize="0"/>
          <p:nvPr/>
        </p:nvPicPr>
        <p:blipFill rotWithShape="1">
          <a:blip r:embed="rId4">
            <a:alphaModFix/>
          </a:blip>
          <a:srcRect b="0" l="50000" r="0" t="0"/>
          <a:stretch/>
        </p:blipFill>
        <p:spPr>
          <a:xfrm>
            <a:off x="4572005" y="2032600"/>
            <a:ext cx="3710200" cy="279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short-term memory</a:t>
            </a:r>
            <a:endParaRPr/>
          </a:p>
        </p:txBody>
      </p:sp>
      <p:sp>
        <p:nvSpPr>
          <p:cNvPr id="1298" name="Google Shape;1298;p60"/>
          <p:cNvSpPr/>
          <p:nvPr/>
        </p:nvSpPr>
        <p:spPr>
          <a:xfrm>
            <a:off x="25" y="4878472"/>
            <a:ext cx="9144000" cy="25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Hochreiter and Schmidhuber, “Long Short Term Memory”, Neural Computation 1997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99" name="Google Shape;1299;p60"/>
          <p:cNvPicPr preferRelativeResize="0"/>
          <p:nvPr/>
        </p:nvPicPr>
        <p:blipFill rotWithShape="1">
          <a:blip r:embed="rId4">
            <a:alphaModFix/>
          </a:blip>
          <a:srcRect b="0" l="50000" r="0" t="0"/>
          <a:stretch/>
        </p:blipFill>
        <p:spPr>
          <a:xfrm>
            <a:off x="311705" y="1482600"/>
            <a:ext cx="3710200" cy="27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0" name="Google Shape;1300;p60"/>
          <p:cNvSpPr txBox="1"/>
          <p:nvPr/>
        </p:nvSpPr>
        <p:spPr>
          <a:xfrm>
            <a:off x="6708302" y="620678"/>
            <a:ext cx="2793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Georgia"/>
                <a:ea typeface="Georgia"/>
                <a:cs typeface="Georgia"/>
                <a:sym typeface="Georgia"/>
              </a:rPr>
              <a:t>ℎ</a:t>
            </a:r>
            <a:endParaRPr sz="36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301" name="Google Shape;1301;p60"/>
          <p:cNvGrpSpPr/>
          <p:nvPr/>
        </p:nvGrpSpPr>
        <p:grpSpPr>
          <a:xfrm>
            <a:off x="4634168" y="759361"/>
            <a:ext cx="4000923" cy="4007149"/>
            <a:chOff x="4634168" y="759361"/>
            <a:chExt cx="4000923" cy="4007149"/>
          </a:xfrm>
        </p:grpSpPr>
        <p:sp>
          <p:nvSpPr>
            <p:cNvPr id="1302" name="Google Shape;1302;p60"/>
            <p:cNvSpPr txBox="1"/>
            <p:nvPr/>
          </p:nvSpPr>
          <p:spPr>
            <a:xfrm>
              <a:off x="4735768" y="888902"/>
              <a:ext cx="1670100" cy="5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latin typeface="Georgia"/>
                  <a:ea typeface="Georgia"/>
                  <a:cs typeface="Georgia"/>
                  <a:sym typeface="Georgia"/>
                </a:rPr>
                <a:t>𝑖 = 𝜎(𝑊</a:t>
              </a:r>
              <a:endParaRPr sz="3600"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303" name="Google Shape;1303;p60"/>
            <p:cNvSpPr txBox="1"/>
            <p:nvPr/>
          </p:nvSpPr>
          <p:spPr>
            <a:xfrm>
              <a:off x="6332730" y="1107341"/>
              <a:ext cx="141600" cy="41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latin typeface="Trebuchet MS"/>
                  <a:ea typeface="Trebuchet MS"/>
                  <a:cs typeface="Trebuchet MS"/>
                  <a:sym typeface="Trebuchet MS"/>
                </a:rPr>
                <a:t>𝑖</a:t>
              </a:r>
              <a:endParaRPr sz="26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4" name="Google Shape;1304;p60"/>
            <p:cNvSpPr txBox="1"/>
            <p:nvPr/>
          </p:nvSpPr>
          <p:spPr>
            <a:xfrm>
              <a:off x="6962302" y="842165"/>
              <a:ext cx="603300" cy="41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latin typeface="Trebuchet MS"/>
                  <a:ea typeface="Trebuchet MS"/>
                  <a:cs typeface="Trebuchet MS"/>
                  <a:sym typeface="Trebuchet MS"/>
                </a:rPr>
                <a:t>𝑡−1</a:t>
              </a:r>
              <a:endParaRPr sz="26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5" name="Google Shape;1305;p60"/>
            <p:cNvSpPr txBox="1"/>
            <p:nvPr/>
          </p:nvSpPr>
          <p:spPr>
            <a:xfrm>
              <a:off x="6857394" y="1224182"/>
              <a:ext cx="460500" cy="61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381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latin typeface="Georgia"/>
                  <a:ea typeface="Georgia"/>
                  <a:cs typeface="Georgia"/>
                  <a:sym typeface="Georgia"/>
                </a:rPr>
                <a:t>𝑥</a:t>
              </a:r>
              <a:r>
                <a:rPr baseline="-25000" lang="en" sz="3900">
                  <a:latin typeface="Trebuchet MS"/>
                  <a:ea typeface="Trebuchet MS"/>
                  <a:cs typeface="Trebuchet MS"/>
                  <a:sym typeface="Trebuchet MS"/>
                </a:rPr>
                <a:t>𝑡</a:t>
              </a:r>
              <a:endParaRPr baseline="-25000" sz="39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6" name="Google Shape;1306;p60"/>
            <p:cNvSpPr txBox="1"/>
            <p:nvPr/>
          </p:nvSpPr>
          <p:spPr>
            <a:xfrm>
              <a:off x="6461475" y="759361"/>
              <a:ext cx="293400" cy="9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00">
                  <a:latin typeface="Trebuchet MS"/>
                  <a:ea typeface="Trebuchet MS"/>
                  <a:cs typeface="Trebuchet MS"/>
                  <a:sym typeface="Trebuchet MS"/>
                </a:rPr>
                <a:t>[</a:t>
              </a:r>
              <a:endParaRPr sz="63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7" name="Google Shape;1307;p60"/>
            <p:cNvSpPr txBox="1"/>
            <p:nvPr/>
          </p:nvSpPr>
          <p:spPr>
            <a:xfrm>
              <a:off x="7471322" y="762409"/>
              <a:ext cx="306000" cy="9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00">
                  <a:latin typeface="Trebuchet MS"/>
                  <a:ea typeface="Trebuchet MS"/>
                  <a:cs typeface="Trebuchet MS"/>
                  <a:sym typeface="Trebuchet MS"/>
                </a:rPr>
                <a:t>]</a:t>
              </a:r>
              <a:endParaRPr sz="63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8" name="Google Shape;1308;p60"/>
            <p:cNvSpPr txBox="1"/>
            <p:nvPr/>
          </p:nvSpPr>
          <p:spPr>
            <a:xfrm>
              <a:off x="4634168" y="1855117"/>
              <a:ext cx="1774800" cy="5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latin typeface="Georgia"/>
                  <a:ea typeface="Georgia"/>
                  <a:cs typeface="Georgia"/>
                  <a:sym typeface="Georgia"/>
                </a:rPr>
                <a:t>𝑓 = 𝜎(𝑊</a:t>
              </a:r>
              <a:endParaRPr sz="3600"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309" name="Google Shape;1309;p60"/>
            <p:cNvSpPr txBox="1"/>
            <p:nvPr/>
          </p:nvSpPr>
          <p:spPr>
            <a:xfrm>
              <a:off x="6308664" y="2073558"/>
              <a:ext cx="211500" cy="41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latin typeface="Trebuchet MS"/>
                  <a:ea typeface="Trebuchet MS"/>
                  <a:cs typeface="Trebuchet MS"/>
                  <a:sym typeface="Trebuchet MS"/>
                </a:rPr>
                <a:t>𝑓</a:t>
              </a:r>
              <a:endParaRPr sz="26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0" name="Google Shape;1310;p60"/>
            <p:cNvSpPr txBox="1"/>
            <p:nvPr/>
          </p:nvSpPr>
          <p:spPr>
            <a:xfrm>
              <a:off x="6708302" y="1574702"/>
              <a:ext cx="279300" cy="5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latin typeface="Georgia"/>
                  <a:ea typeface="Georgia"/>
                  <a:cs typeface="Georgia"/>
                  <a:sym typeface="Georgia"/>
                </a:rPr>
                <a:t>ℎ</a:t>
              </a:r>
              <a:endParaRPr sz="3600"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311" name="Google Shape;1311;p60"/>
            <p:cNvSpPr txBox="1"/>
            <p:nvPr/>
          </p:nvSpPr>
          <p:spPr>
            <a:xfrm>
              <a:off x="6962302" y="1793141"/>
              <a:ext cx="603300" cy="41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latin typeface="Trebuchet MS"/>
                  <a:ea typeface="Trebuchet MS"/>
                  <a:cs typeface="Trebuchet MS"/>
                  <a:sym typeface="Trebuchet MS"/>
                </a:rPr>
                <a:t>𝑡−1</a:t>
              </a:r>
              <a:endParaRPr sz="26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2" name="Google Shape;1312;p60"/>
            <p:cNvSpPr txBox="1"/>
            <p:nvPr/>
          </p:nvSpPr>
          <p:spPr>
            <a:xfrm>
              <a:off x="6857394" y="2178205"/>
              <a:ext cx="460500" cy="61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381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latin typeface="Georgia"/>
                  <a:ea typeface="Georgia"/>
                  <a:cs typeface="Georgia"/>
                  <a:sym typeface="Georgia"/>
                </a:rPr>
                <a:t>𝑥</a:t>
              </a:r>
              <a:r>
                <a:rPr baseline="-25000" lang="en" sz="3900">
                  <a:latin typeface="Trebuchet MS"/>
                  <a:ea typeface="Trebuchet MS"/>
                  <a:cs typeface="Trebuchet MS"/>
                  <a:sym typeface="Trebuchet MS"/>
                </a:rPr>
                <a:t>𝑡</a:t>
              </a:r>
              <a:endParaRPr baseline="-25000" sz="39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3" name="Google Shape;1313;p60"/>
            <p:cNvSpPr txBox="1"/>
            <p:nvPr/>
          </p:nvSpPr>
          <p:spPr>
            <a:xfrm>
              <a:off x="6461475" y="1713386"/>
              <a:ext cx="293400" cy="9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00">
                  <a:latin typeface="Trebuchet MS"/>
                  <a:ea typeface="Trebuchet MS"/>
                  <a:cs typeface="Trebuchet MS"/>
                  <a:sym typeface="Trebuchet MS"/>
                </a:rPr>
                <a:t>[</a:t>
              </a:r>
              <a:endParaRPr sz="63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4" name="Google Shape;1314;p60"/>
            <p:cNvSpPr txBox="1"/>
            <p:nvPr/>
          </p:nvSpPr>
          <p:spPr>
            <a:xfrm>
              <a:off x="7471322" y="1713386"/>
              <a:ext cx="306000" cy="9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00">
                  <a:latin typeface="Trebuchet MS"/>
                  <a:ea typeface="Trebuchet MS"/>
                  <a:cs typeface="Trebuchet MS"/>
                  <a:sym typeface="Trebuchet MS"/>
                </a:rPr>
                <a:t>]</a:t>
              </a:r>
              <a:endParaRPr sz="63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5" name="Google Shape;1315;p60"/>
            <p:cNvSpPr txBox="1"/>
            <p:nvPr/>
          </p:nvSpPr>
          <p:spPr>
            <a:xfrm>
              <a:off x="4646868" y="2793901"/>
              <a:ext cx="1764000" cy="5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latin typeface="Georgia"/>
                  <a:ea typeface="Georgia"/>
                  <a:cs typeface="Georgia"/>
                  <a:sym typeface="Georgia"/>
                </a:rPr>
                <a:t>𝑜 = 𝜎(𝑊</a:t>
              </a:r>
              <a:endParaRPr sz="3600"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316" name="Google Shape;1316;p60"/>
            <p:cNvSpPr txBox="1"/>
            <p:nvPr/>
          </p:nvSpPr>
          <p:spPr>
            <a:xfrm>
              <a:off x="6300218" y="3015389"/>
              <a:ext cx="207600" cy="41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latin typeface="Trebuchet MS"/>
                  <a:ea typeface="Trebuchet MS"/>
                  <a:cs typeface="Trebuchet MS"/>
                  <a:sym typeface="Trebuchet MS"/>
                </a:rPr>
                <a:t>𝑜</a:t>
              </a:r>
              <a:endParaRPr sz="26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7" name="Google Shape;1317;p60"/>
            <p:cNvSpPr txBox="1"/>
            <p:nvPr/>
          </p:nvSpPr>
          <p:spPr>
            <a:xfrm>
              <a:off x="6708302" y="2525677"/>
              <a:ext cx="279300" cy="5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latin typeface="Georgia"/>
                  <a:ea typeface="Georgia"/>
                  <a:cs typeface="Georgia"/>
                  <a:sym typeface="Georgia"/>
                </a:rPr>
                <a:t>ℎ</a:t>
              </a:r>
              <a:endParaRPr sz="3600"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318" name="Google Shape;1318;p60"/>
            <p:cNvSpPr txBox="1"/>
            <p:nvPr/>
          </p:nvSpPr>
          <p:spPr>
            <a:xfrm>
              <a:off x="6962302" y="2747165"/>
              <a:ext cx="603300" cy="41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latin typeface="Trebuchet MS"/>
                  <a:ea typeface="Trebuchet MS"/>
                  <a:cs typeface="Trebuchet MS"/>
                  <a:sym typeface="Trebuchet MS"/>
                </a:rPr>
                <a:t>𝑡−1</a:t>
              </a:r>
              <a:endParaRPr sz="26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9" name="Google Shape;1319;p60"/>
            <p:cNvSpPr txBox="1"/>
            <p:nvPr/>
          </p:nvSpPr>
          <p:spPr>
            <a:xfrm>
              <a:off x="6857394" y="3129182"/>
              <a:ext cx="460500" cy="61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381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latin typeface="Georgia"/>
                  <a:ea typeface="Georgia"/>
                  <a:cs typeface="Georgia"/>
                  <a:sym typeface="Georgia"/>
                </a:rPr>
                <a:t>𝑥</a:t>
              </a:r>
              <a:r>
                <a:rPr baseline="-25000" lang="en" sz="3900">
                  <a:latin typeface="Trebuchet MS"/>
                  <a:ea typeface="Trebuchet MS"/>
                  <a:cs typeface="Trebuchet MS"/>
                  <a:sym typeface="Trebuchet MS"/>
                </a:rPr>
                <a:t>𝑡</a:t>
              </a:r>
              <a:endParaRPr baseline="-25000" sz="39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0" name="Google Shape;1320;p60"/>
            <p:cNvSpPr txBox="1"/>
            <p:nvPr/>
          </p:nvSpPr>
          <p:spPr>
            <a:xfrm>
              <a:off x="7759289" y="907190"/>
              <a:ext cx="215400" cy="249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latin typeface="Georgia"/>
                  <a:ea typeface="Georgia"/>
                  <a:cs typeface="Georgia"/>
                  <a:sym typeface="Georgia"/>
                </a:rPr>
                <a:t>)</a:t>
              </a:r>
              <a:endParaRPr sz="3600"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12700" rtl="0" algn="l">
                <a:lnSpc>
                  <a:spcPct val="100000"/>
                </a:lnSpc>
                <a:spcBef>
                  <a:spcPts val="3165"/>
                </a:spcBef>
                <a:spcAft>
                  <a:spcPts val="0"/>
                </a:spcAft>
                <a:buNone/>
              </a:pPr>
              <a:r>
                <a:rPr lang="en" sz="3600">
                  <a:latin typeface="Georgia"/>
                  <a:ea typeface="Georgia"/>
                  <a:cs typeface="Georgia"/>
                  <a:sym typeface="Georgia"/>
                </a:rPr>
                <a:t>)</a:t>
              </a:r>
              <a:endParaRPr sz="3600"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12700" rtl="0" algn="l">
                <a:lnSpc>
                  <a:spcPct val="100000"/>
                </a:lnSpc>
                <a:spcBef>
                  <a:spcPts val="3195"/>
                </a:spcBef>
                <a:spcAft>
                  <a:spcPts val="0"/>
                </a:spcAft>
                <a:buNone/>
              </a:pPr>
              <a:r>
                <a:rPr lang="en" sz="3600">
                  <a:latin typeface="Georgia"/>
                  <a:ea typeface="Georgia"/>
                  <a:cs typeface="Georgia"/>
                  <a:sym typeface="Georgia"/>
                </a:rPr>
                <a:t>)</a:t>
              </a:r>
              <a:endParaRPr sz="3600"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321" name="Google Shape;1321;p60"/>
            <p:cNvSpPr txBox="1"/>
            <p:nvPr/>
          </p:nvSpPr>
          <p:spPr>
            <a:xfrm>
              <a:off x="6461475" y="2667410"/>
              <a:ext cx="293400" cy="9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00">
                  <a:latin typeface="Trebuchet MS"/>
                  <a:ea typeface="Trebuchet MS"/>
                  <a:cs typeface="Trebuchet MS"/>
                  <a:sym typeface="Trebuchet MS"/>
                </a:rPr>
                <a:t>[</a:t>
              </a:r>
              <a:endParaRPr sz="63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2" name="Google Shape;1322;p60"/>
            <p:cNvSpPr txBox="1"/>
            <p:nvPr/>
          </p:nvSpPr>
          <p:spPr>
            <a:xfrm>
              <a:off x="7471322" y="2667410"/>
              <a:ext cx="306000" cy="9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00">
                  <a:latin typeface="Trebuchet MS"/>
                  <a:ea typeface="Trebuchet MS"/>
                  <a:cs typeface="Trebuchet MS"/>
                  <a:sym typeface="Trebuchet MS"/>
                </a:rPr>
                <a:t>]</a:t>
              </a:r>
              <a:endParaRPr sz="63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3" name="Google Shape;1323;p60"/>
            <p:cNvSpPr txBox="1"/>
            <p:nvPr/>
          </p:nvSpPr>
          <p:spPr>
            <a:xfrm>
              <a:off x="4667145" y="3743580"/>
              <a:ext cx="2406000" cy="59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latin typeface="Georgia"/>
                  <a:ea typeface="Georgia"/>
                  <a:cs typeface="Georgia"/>
                  <a:sym typeface="Georgia"/>
                </a:rPr>
                <a:t>𝑔 = </a:t>
              </a:r>
              <a:r>
                <a:rPr i="1" lang="en" sz="3800">
                  <a:latin typeface="Georgia"/>
                  <a:ea typeface="Georgia"/>
                  <a:cs typeface="Georgia"/>
                  <a:sym typeface="Georgia"/>
                </a:rPr>
                <a:t>tanh</a:t>
              </a:r>
              <a:r>
                <a:rPr lang="en" sz="3600">
                  <a:latin typeface="Georgia"/>
                  <a:ea typeface="Georgia"/>
                  <a:cs typeface="Georgia"/>
                  <a:sym typeface="Georgia"/>
                </a:rPr>
                <a:t>(𝑊</a:t>
              </a:r>
              <a:endParaRPr sz="3600"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324" name="Google Shape;1324;p60"/>
            <p:cNvSpPr txBox="1"/>
            <p:nvPr/>
          </p:nvSpPr>
          <p:spPr>
            <a:xfrm>
              <a:off x="6943176" y="3987702"/>
              <a:ext cx="231000" cy="41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latin typeface="Trebuchet MS"/>
                  <a:ea typeface="Trebuchet MS"/>
                  <a:cs typeface="Trebuchet MS"/>
                  <a:sym typeface="Trebuchet MS"/>
                </a:rPr>
                <a:t>g</a:t>
              </a:r>
              <a:endParaRPr sz="26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5" name="Google Shape;1325;p60"/>
            <p:cNvSpPr txBox="1"/>
            <p:nvPr/>
          </p:nvSpPr>
          <p:spPr>
            <a:xfrm>
              <a:off x="7368702" y="3549805"/>
              <a:ext cx="279300" cy="5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latin typeface="Georgia"/>
                  <a:ea typeface="Georgia"/>
                  <a:cs typeface="Georgia"/>
                  <a:sym typeface="Georgia"/>
                </a:rPr>
                <a:t>ℎ</a:t>
              </a:r>
              <a:endParaRPr sz="3600"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326" name="Google Shape;1326;p60"/>
            <p:cNvSpPr txBox="1"/>
            <p:nvPr/>
          </p:nvSpPr>
          <p:spPr>
            <a:xfrm>
              <a:off x="7622701" y="3771294"/>
              <a:ext cx="603300" cy="41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latin typeface="Trebuchet MS"/>
                  <a:ea typeface="Trebuchet MS"/>
                  <a:cs typeface="Trebuchet MS"/>
                  <a:sym typeface="Trebuchet MS"/>
                </a:rPr>
                <a:t>𝑡−1</a:t>
              </a:r>
              <a:endParaRPr sz="26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7" name="Google Shape;1327;p60"/>
            <p:cNvSpPr txBox="1"/>
            <p:nvPr/>
          </p:nvSpPr>
          <p:spPr>
            <a:xfrm>
              <a:off x="7517795" y="4153310"/>
              <a:ext cx="460500" cy="61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381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latin typeface="Georgia"/>
                  <a:ea typeface="Georgia"/>
                  <a:cs typeface="Georgia"/>
                  <a:sym typeface="Georgia"/>
                </a:rPr>
                <a:t>𝑥</a:t>
              </a:r>
              <a:r>
                <a:rPr baseline="-25000" lang="en" sz="3900">
                  <a:latin typeface="Trebuchet MS"/>
                  <a:ea typeface="Trebuchet MS"/>
                  <a:cs typeface="Trebuchet MS"/>
                  <a:sym typeface="Trebuchet MS"/>
                </a:rPr>
                <a:t>𝑡</a:t>
              </a:r>
              <a:endParaRPr baseline="-25000" sz="39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8" name="Google Shape;1328;p60"/>
            <p:cNvSpPr txBox="1"/>
            <p:nvPr/>
          </p:nvSpPr>
          <p:spPr>
            <a:xfrm>
              <a:off x="8419691" y="3836317"/>
              <a:ext cx="215400" cy="5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latin typeface="Georgia"/>
                  <a:ea typeface="Georgia"/>
                  <a:cs typeface="Georgia"/>
                  <a:sym typeface="Georgia"/>
                </a:rPr>
                <a:t>)</a:t>
              </a:r>
              <a:endParaRPr sz="3600"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329" name="Google Shape;1329;p60"/>
            <p:cNvSpPr txBox="1"/>
            <p:nvPr/>
          </p:nvSpPr>
          <p:spPr>
            <a:xfrm>
              <a:off x="7121875" y="3688489"/>
              <a:ext cx="293400" cy="9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00">
                  <a:latin typeface="Trebuchet MS"/>
                  <a:ea typeface="Trebuchet MS"/>
                  <a:cs typeface="Trebuchet MS"/>
                  <a:sym typeface="Trebuchet MS"/>
                </a:rPr>
                <a:t>[</a:t>
              </a:r>
              <a:endParaRPr sz="63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0" name="Google Shape;1330;p60"/>
            <p:cNvSpPr txBox="1"/>
            <p:nvPr/>
          </p:nvSpPr>
          <p:spPr>
            <a:xfrm>
              <a:off x="8131721" y="3688489"/>
              <a:ext cx="306000" cy="9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00">
                  <a:latin typeface="Trebuchet MS"/>
                  <a:ea typeface="Trebuchet MS"/>
                  <a:cs typeface="Trebuchet MS"/>
                  <a:sym typeface="Trebuchet MS"/>
                </a:rPr>
                <a:t>]</a:t>
              </a:r>
              <a:endParaRPr sz="63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short-term memory</a:t>
            </a:r>
            <a:endParaRPr/>
          </a:p>
        </p:txBody>
      </p:sp>
      <p:pic>
        <p:nvPicPr>
          <p:cNvPr id="1336" name="Google Shape;133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225" y="1424675"/>
            <a:ext cx="5694352" cy="360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7" name="Google Shape;1337;p61"/>
          <p:cNvPicPr preferRelativeResize="0"/>
          <p:nvPr/>
        </p:nvPicPr>
        <p:blipFill rotWithShape="1">
          <a:blip r:embed="rId4">
            <a:alphaModFix/>
          </a:blip>
          <a:srcRect b="2592" l="57432" r="1387" t="21815"/>
          <a:stretch/>
        </p:blipFill>
        <p:spPr>
          <a:xfrm>
            <a:off x="6027225" y="1954025"/>
            <a:ext cx="3055650" cy="211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8" name="Google Shape;1338;p61"/>
          <p:cNvSpPr txBox="1"/>
          <p:nvPr/>
        </p:nvSpPr>
        <p:spPr>
          <a:xfrm>
            <a:off x="2310950" y="1053875"/>
            <a:ext cx="14589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0">
            <a:spAutoFit/>
          </a:bodyPr>
          <a:lstStyle/>
          <a:p>
            <a:pPr indent="0" lvl="0" marL="0" marR="5080" rtl="0" algn="l">
              <a:lnSpc>
                <a:spcPct val="1184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LSTM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 Cell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39" name="Google Shape;1339;p61"/>
          <p:cNvSpPr/>
          <p:nvPr/>
        </p:nvSpPr>
        <p:spPr>
          <a:xfrm>
            <a:off x="2421600" y="2345200"/>
            <a:ext cx="573000" cy="19404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61"/>
          <p:cNvSpPr/>
          <p:nvPr/>
        </p:nvSpPr>
        <p:spPr>
          <a:xfrm rot="-124869">
            <a:off x="3014735" y="3668167"/>
            <a:ext cx="4411410" cy="1174095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Latent vectors </a:t>
            </a:r>
            <a:r>
              <a:rPr b="1" i="1" lang="en" sz="2400">
                <a:latin typeface="Helvetica Neue"/>
                <a:ea typeface="Helvetica Neue"/>
                <a:cs typeface="Helvetica Neue"/>
                <a:sym typeface="Helvetica Neue"/>
              </a:rPr>
              <a:t>f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i="1" lang="en" sz="24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1" lang="en" sz="2400"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i="1" lang="en" sz="24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1" lang="en" sz="2400">
                <a:latin typeface="Helvetica Neue"/>
                <a:ea typeface="Helvetica Neue"/>
                <a:cs typeface="Helvetica Neue"/>
                <a:sym typeface="Helvetica Neue"/>
              </a:rPr>
              <a:t>g</a:t>
            </a:r>
            <a:r>
              <a:rPr i="1" lang="en" sz="24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and </a:t>
            </a:r>
            <a:r>
              <a:rPr b="1" i="1" lang="en" sz="2400">
                <a:latin typeface="Helvetica Neue"/>
                <a:ea typeface="Helvetica Neue"/>
                <a:cs typeface="Helvetica Neue"/>
                <a:sym typeface="Helvetica Neue"/>
              </a:rPr>
              <a:t>o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 are each learned transformations of </a:t>
            </a:r>
            <a:r>
              <a:rPr b="1" i="1" lang="en" sz="24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i="1" lang="en" sz="2400">
                <a:latin typeface="Helvetica Neue"/>
                <a:ea typeface="Helvetica Neue"/>
                <a:cs typeface="Helvetica Neue"/>
                <a:sym typeface="Helvetica Neue"/>
              </a:rPr>
              <a:t>t-1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b="1" lang="en" sz="24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2400"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Midterm Next Week [Feb 24]</a:t>
            </a:r>
            <a:endParaRPr/>
          </a:p>
        </p:txBody>
      </p:sp>
      <p:sp>
        <p:nvSpPr>
          <p:cNvPr id="105" name="Google Shape;105;p17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The midterm exam will be conducted on Feb 24 during our class period after announcements (1:20pm to 4:20pm PT)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You do not need to be physically present to take the exam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The exam will be in the form of a link to a PDF (exam questions) and a link to a Google Form (to submit answers)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The exam will be partially or entirely multiple choice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The exam PDF and Google Form will be available </a:t>
            </a:r>
            <a:r>
              <a:rPr i="1" lang="en"/>
              <a:t>only</a:t>
            </a:r>
            <a:r>
              <a:rPr lang="en"/>
              <a:t> during the 1:20pm-4:20pm window; links will go up on Piazza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We are still working on the exam, but we do not expect it to take most people the full class period to complete.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short-term memory</a:t>
            </a:r>
            <a:endParaRPr/>
          </a:p>
        </p:txBody>
      </p:sp>
      <p:pic>
        <p:nvPicPr>
          <p:cNvPr id="1346" name="Google Shape;1346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225" y="1424675"/>
            <a:ext cx="5694352" cy="360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62"/>
          <p:cNvPicPr preferRelativeResize="0"/>
          <p:nvPr/>
        </p:nvPicPr>
        <p:blipFill rotWithShape="1">
          <a:blip r:embed="rId4">
            <a:alphaModFix/>
          </a:blip>
          <a:srcRect b="2592" l="57432" r="1387" t="21815"/>
          <a:stretch/>
        </p:blipFill>
        <p:spPr>
          <a:xfrm>
            <a:off x="6027225" y="1954025"/>
            <a:ext cx="3055650" cy="211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8" name="Google Shape;1348;p62"/>
          <p:cNvSpPr txBox="1"/>
          <p:nvPr/>
        </p:nvSpPr>
        <p:spPr>
          <a:xfrm>
            <a:off x="2310950" y="1053875"/>
            <a:ext cx="14589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0">
            <a:spAutoFit/>
          </a:bodyPr>
          <a:lstStyle/>
          <a:p>
            <a:pPr indent="0" lvl="0" marL="0" marR="5080" rtl="0" algn="l">
              <a:lnSpc>
                <a:spcPct val="1184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LSTM Cell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49" name="Google Shape;1349;p62"/>
          <p:cNvSpPr/>
          <p:nvPr/>
        </p:nvSpPr>
        <p:spPr>
          <a:xfrm rot="-5400000">
            <a:off x="2711625" y="1128750"/>
            <a:ext cx="573000" cy="57789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62"/>
          <p:cNvSpPr/>
          <p:nvPr/>
        </p:nvSpPr>
        <p:spPr>
          <a:xfrm rot="175315">
            <a:off x="493694" y="1403986"/>
            <a:ext cx="5538000" cy="1174203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latin typeface="Helvetica Neue"/>
                <a:ea typeface="Helvetica Neue"/>
                <a:cs typeface="Helvetica Neue"/>
                <a:sym typeface="Helvetica Neue"/>
              </a:rPr>
              <a:t>Hidden state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1" lang="en" sz="24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i="1" lang="en" sz="2400"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 is a function of both </a:t>
            </a:r>
            <a:r>
              <a:rPr i="1" lang="en" sz="2400"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b="1" i="1" lang="en" sz="24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i="1" lang="en" sz="2400"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i="1" lang="en" sz="2400"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b="1" i="1" lang="en" sz="24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i="1" lang="en" sz="2400">
                <a:latin typeface="Helvetica Neue"/>
                <a:ea typeface="Helvetica Neue"/>
                <a:cs typeface="Helvetica Neue"/>
                <a:sym typeface="Helvetica Neue"/>
              </a:rPr>
              <a:t>t-1</a:t>
            </a:r>
            <a:r>
              <a:rPr i="1" lang="en" sz="2400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i="1" lang="en" sz="2400">
                <a:latin typeface="Helvetica Neue"/>
                <a:ea typeface="Helvetica Neue"/>
                <a:cs typeface="Helvetica Neue"/>
                <a:sym typeface="Helvetica Neue"/>
              </a:rPr>
              <a:t>cell state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1" lang="en" sz="2400"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  <a:r>
              <a:rPr baseline="-25000" i="1" lang="en" sz="2400"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. The cell state holds long-term information.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351" name="Google Shape;1351;p62"/>
          <p:cNvGrpSpPr/>
          <p:nvPr/>
        </p:nvGrpSpPr>
        <p:grpSpPr>
          <a:xfrm>
            <a:off x="740900" y="3330750"/>
            <a:ext cx="5316900" cy="713000"/>
            <a:chOff x="740900" y="3330750"/>
            <a:chExt cx="5316900" cy="713000"/>
          </a:xfrm>
        </p:grpSpPr>
        <p:cxnSp>
          <p:nvCxnSpPr>
            <p:cNvPr id="1352" name="Google Shape;1352;p62"/>
            <p:cNvCxnSpPr/>
            <p:nvPr/>
          </p:nvCxnSpPr>
          <p:spPr>
            <a:xfrm rot="10800000">
              <a:off x="4484000" y="3891350"/>
              <a:ext cx="1573800" cy="0"/>
            </a:xfrm>
            <a:prstGeom prst="straightConnector1">
              <a:avLst/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53" name="Google Shape;1353;p62"/>
            <p:cNvCxnSpPr/>
            <p:nvPr/>
          </p:nvCxnSpPr>
          <p:spPr>
            <a:xfrm rot="10800000">
              <a:off x="2881875" y="3891350"/>
              <a:ext cx="1159200" cy="0"/>
            </a:xfrm>
            <a:prstGeom prst="straightConnector1">
              <a:avLst/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54" name="Google Shape;1354;p62"/>
            <p:cNvCxnSpPr/>
            <p:nvPr/>
          </p:nvCxnSpPr>
          <p:spPr>
            <a:xfrm rot="10800000">
              <a:off x="740900" y="4043750"/>
              <a:ext cx="802200" cy="0"/>
            </a:xfrm>
            <a:prstGeom prst="straightConnector1">
              <a:avLst/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55" name="Google Shape;1355;p62"/>
            <p:cNvCxnSpPr/>
            <p:nvPr/>
          </p:nvCxnSpPr>
          <p:spPr>
            <a:xfrm rot="10800000">
              <a:off x="1917325" y="3330750"/>
              <a:ext cx="687600" cy="549900"/>
            </a:xfrm>
            <a:prstGeom prst="bentConnector3">
              <a:avLst>
                <a:gd fmla="val 23331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56" name="Google Shape;1356;p62"/>
            <p:cNvCxnSpPr/>
            <p:nvPr/>
          </p:nvCxnSpPr>
          <p:spPr>
            <a:xfrm rot="5400000">
              <a:off x="1440000" y="3594175"/>
              <a:ext cx="695100" cy="198600"/>
            </a:xfrm>
            <a:prstGeom prst="bentConnector3">
              <a:avLst>
                <a:gd fmla="val 1101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357" name="Google Shape;1357;p62"/>
          <p:cNvSpPr/>
          <p:nvPr/>
        </p:nvSpPr>
        <p:spPr>
          <a:xfrm rot="-5400000">
            <a:off x="7133175" y="2855900"/>
            <a:ext cx="379500" cy="21309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short-term memory</a:t>
            </a:r>
            <a:endParaRPr/>
          </a:p>
        </p:txBody>
      </p:sp>
      <p:pic>
        <p:nvPicPr>
          <p:cNvPr id="1363" name="Google Shape;136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225" y="1424675"/>
            <a:ext cx="5694352" cy="360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4" name="Google Shape;1364;p63"/>
          <p:cNvPicPr preferRelativeResize="0"/>
          <p:nvPr/>
        </p:nvPicPr>
        <p:blipFill rotWithShape="1">
          <a:blip r:embed="rId4">
            <a:alphaModFix/>
          </a:blip>
          <a:srcRect b="2592" l="57432" r="1387" t="21815"/>
          <a:stretch/>
        </p:blipFill>
        <p:spPr>
          <a:xfrm>
            <a:off x="6027225" y="1954025"/>
            <a:ext cx="3055650" cy="211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5" name="Google Shape;1365;p63"/>
          <p:cNvSpPr txBox="1"/>
          <p:nvPr/>
        </p:nvSpPr>
        <p:spPr>
          <a:xfrm>
            <a:off x="2310950" y="1053875"/>
            <a:ext cx="14589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0">
            <a:spAutoFit/>
          </a:bodyPr>
          <a:lstStyle/>
          <a:p>
            <a:pPr indent="0" lvl="0" marL="0" marR="5080" rtl="0" algn="l">
              <a:lnSpc>
                <a:spcPct val="1184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LSTM Cell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66" name="Google Shape;1366;p63"/>
          <p:cNvSpPr/>
          <p:nvPr/>
        </p:nvSpPr>
        <p:spPr>
          <a:xfrm rot="-5400000">
            <a:off x="2729000" y="-964375"/>
            <a:ext cx="573000" cy="57789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63"/>
          <p:cNvSpPr/>
          <p:nvPr/>
        </p:nvSpPr>
        <p:spPr>
          <a:xfrm rot="175315">
            <a:off x="337794" y="2641536"/>
            <a:ext cx="5538000" cy="1174203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Backprop from </a:t>
            </a:r>
            <a:r>
              <a:rPr b="1" i="1" lang="en" sz="2400"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  <a:r>
              <a:rPr baseline="-25000" i="1" lang="en" sz="2400"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 to </a:t>
            </a:r>
            <a:r>
              <a:rPr b="1" i="1" lang="en" sz="2400"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  <a:r>
              <a:rPr baseline="-25000" i="1" lang="en" sz="2400">
                <a:latin typeface="Helvetica Neue"/>
                <a:ea typeface="Helvetica Neue"/>
                <a:cs typeface="Helvetica Neue"/>
                <a:sym typeface="Helvetica Neue"/>
              </a:rPr>
              <a:t>t-1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 is elementwise 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multiplication by </a:t>
            </a:r>
            <a:r>
              <a:rPr b="1" i="1" lang="en" sz="2400">
                <a:latin typeface="Helvetica Neue"/>
                <a:ea typeface="Helvetica Neue"/>
                <a:cs typeface="Helvetica Neue"/>
                <a:sym typeface="Helvetica Neue"/>
              </a:rPr>
              <a:t>f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, not a matrix multiply; no additional non-linearities.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368" name="Google Shape;1368;p63"/>
          <p:cNvGrpSpPr/>
          <p:nvPr/>
        </p:nvGrpSpPr>
        <p:grpSpPr>
          <a:xfrm>
            <a:off x="740900" y="2062550"/>
            <a:ext cx="5316900" cy="0"/>
            <a:chOff x="740900" y="2062550"/>
            <a:chExt cx="5316900" cy="0"/>
          </a:xfrm>
        </p:grpSpPr>
        <p:cxnSp>
          <p:nvCxnSpPr>
            <p:cNvPr id="1369" name="Google Shape;1369;p63"/>
            <p:cNvCxnSpPr/>
            <p:nvPr/>
          </p:nvCxnSpPr>
          <p:spPr>
            <a:xfrm rot="10800000">
              <a:off x="4484000" y="2062550"/>
              <a:ext cx="1573800" cy="0"/>
            </a:xfrm>
            <a:prstGeom prst="straightConnector1">
              <a:avLst/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70" name="Google Shape;1370;p63"/>
            <p:cNvCxnSpPr/>
            <p:nvPr/>
          </p:nvCxnSpPr>
          <p:spPr>
            <a:xfrm rot="10800000">
              <a:off x="3644000" y="2062550"/>
              <a:ext cx="508800" cy="0"/>
            </a:xfrm>
            <a:prstGeom prst="straightConnector1">
              <a:avLst/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71" name="Google Shape;1371;p63"/>
            <p:cNvCxnSpPr/>
            <p:nvPr/>
          </p:nvCxnSpPr>
          <p:spPr>
            <a:xfrm rot="10800000">
              <a:off x="2882000" y="2062550"/>
              <a:ext cx="508800" cy="0"/>
            </a:xfrm>
            <a:prstGeom prst="straightConnector1">
              <a:avLst/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72" name="Google Shape;1372;p63"/>
            <p:cNvCxnSpPr/>
            <p:nvPr/>
          </p:nvCxnSpPr>
          <p:spPr>
            <a:xfrm rot="10800000">
              <a:off x="740900" y="2062550"/>
              <a:ext cx="1811700" cy="0"/>
            </a:xfrm>
            <a:prstGeom prst="straightConnector1">
              <a:avLst/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373" name="Google Shape;1373;p63"/>
          <p:cNvSpPr/>
          <p:nvPr/>
        </p:nvSpPr>
        <p:spPr>
          <a:xfrm rot="-5400000">
            <a:off x="7342025" y="2232725"/>
            <a:ext cx="392400" cy="25884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short-term memory</a:t>
            </a:r>
            <a:endParaRPr/>
          </a:p>
        </p:txBody>
      </p:sp>
      <p:pic>
        <p:nvPicPr>
          <p:cNvPr id="1379" name="Google Shape;137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25" y="1362525"/>
            <a:ext cx="8961297" cy="2300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p64"/>
          <p:cNvPicPr preferRelativeResize="0"/>
          <p:nvPr/>
        </p:nvPicPr>
        <p:blipFill rotWithShape="1">
          <a:blip r:embed="rId4">
            <a:alphaModFix/>
          </a:blip>
          <a:srcRect b="2593" l="57432" r="1387" t="70757"/>
          <a:stretch/>
        </p:blipFill>
        <p:spPr>
          <a:xfrm>
            <a:off x="3005650" y="3743150"/>
            <a:ext cx="3055650" cy="74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p64"/>
          <p:cNvSpPr/>
          <p:nvPr/>
        </p:nvSpPr>
        <p:spPr>
          <a:xfrm>
            <a:off x="229175" y="1245175"/>
            <a:ext cx="8700900" cy="70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short-term memory</a:t>
            </a:r>
            <a:endParaRPr/>
          </a:p>
        </p:txBody>
      </p:sp>
      <p:pic>
        <p:nvPicPr>
          <p:cNvPr id="1387" name="Google Shape;138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225" y="1424675"/>
            <a:ext cx="5694352" cy="360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65"/>
          <p:cNvPicPr preferRelativeResize="0"/>
          <p:nvPr/>
        </p:nvPicPr>
        <p:blipFill rotWithShape="1">
          <a:blip r:embed="rId4">
            <a:alphaModFix/>
          </a:blip>
          <a:srcRect b="2592" l="57432" r="1387" t="21815"/>
          <a:stretch/>
        </p:blipFill>
        <p:spPr>
          <a:xfrm>
            <a:off x="6027225" y="2944625"/>
            <a:ext cx="3055650" cy="211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65"/>
          <p:cNvSpPr txBox="1"/>
          <p:nvPr/>
        </p:nvSpPr>
        <p:spPr>
          <a:xfrm>
            <a:off x="2310950" y="1053875"/>
            <a:ext cx="14589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0">
            <a:spAutoFit/>
          </a:bodyPr>
          <a:lstStyle/>
          <a:p>
            <a:pPr indent="0" lvl="0" marL="0" marR="5080" rtl="0" algn="l">
              <a:lnSpc>
                <a:spcPct val="1184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LSTM Cell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90" name="Google Shape;1390;p65"/>
          <p:cNvSpPr/>
          <p:nvPr/>
        </p:nvSpPr>
        <p:spPr>
          <a:xfrm rot="10800000">
            <a:off x="2422150" y="1716400"/>
            <a:ext cx="557100" cy="10566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65"/>
          <p:cNvSpPr/>
          <p:nvPr/>
        </p:nvSpPr>
        <p:spPr>
          <a:xfrm rot="175315">
            <a:off x="323469" y="3504761"/>
            <a:ext cx="5538000" cy="1174203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latin typeface="Helvetica Neue"/>
                <a:ea typeface="Helvetica Neue"/>
                <a:cs typeface="Helvetica Neue"/>
                <a:sym typeface="Helvetica Neue"/>
              </a:rPr>
              <a:t>Forget gate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 (</a:t>
            </a:r>
            <a:r>
              <a:rPr b="1" i="1" lang="en" sz="2400">
                <a:latin typeface="Helvetica Neue"/>
                <a:ea typeface="Helvetica Neue"/>
                <a:cs typeface="Helvetica Neue"/>
                <a:sym typeface="Helvetica Neue"/>
              </a:rPr>
              <a:t>f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): </a:t>
            </a:r>
            <a:r>
              <a:rPr b="1" i="1" lang="en" sz="24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i="1" lang="en" sz="2400">
                <a:latin typeface="Helvetica Neue"/>
                <a:ea typeface="Helvetica Neue"/>
                <a:cs typeface="Helvetica Neue"/>
                <a:sym typeface="Helvetica Neue"/>
              </a:rPr>
              <a:t>t-1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b="1" i="1" lang="en" sz="24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i="1" lang="en" sz="2400"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 tell us what about previous cell state to downweight for </a:t>
            </a:r>
            <a:r>
              <a:rPr b="1" i="1" lang="en" sz="2400"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  <a:r>
              <a:rPr baseline="-25000" i="1" lang="en" sz="2400"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; sigmoid activation.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392" name="Google Shape;1392;p65"/>
          <p:cNvGrpSpPr/>
          <p:nvPr/>
        </p:nvGrpSpPr>
        <p:grpSpPr>
          <a:xfrm>
            <a:off x="5734018" y="136790"/>
            <a:ext cx="3340521" cy="2490900"/>
            <a:chOff x="5734018" y="136790"/>
            <a:chExt cx="3340521" cy="2490900"/>
          </a:xfrm>
        </p:grpSpPr>
        <p:sp>
          <p:nvSpPr>
            <p:cNvPr id="1393" name="Google Shape;1393;p65"/>
            <p:cNvSpPr txBox="1"/>
            <p:nvPr/>
          </p:nvSpPr>
          <p:spPr>
            <a:xfrm>
              <a:off x="5734018" y="1084717"/>
              <a:ext cx="1774800" cy="5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latin typeface="Georgia"/>
                  <a:ea typeface="Georgia"/>
                  <a:cs typeface="Georgia"/>
                  <a:sym typeface="Georgia"/>
                </a:rPr>
                <a:t>𝑓 = 𝜎(𝑊</a:t>
              </a:r>
              <a:endParaRPr sz="3600"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394" name="Google Shape;1394;p65"/>
            <p:cNvSpPr txBox="1"/>
            <p:nvPr/>
          </p:nvSpPr>
          <p:spPr>
            <a:xfrm>
              <a:off x="7408514" y="1303158"/>
              <a:ext cx="211500" cy="41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latin typeface="Trebuchet MS"/>
                  <a:ea typeface="Trebuchet MS"/>
                  <a:cs typeface="Trebuchet MS"/>
                  <a:sym typeface="Trebuchet MS"/>
                </a:rPr>
                <a:t>𝑓</a:t>
              </a:r>
              <a:endParaRPr sz="26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5" name="Google Shape;1395;p65"/>
            <p:cNvSpPr txBox="1"/>
            <p:nvPr/>
          </p:nvSpPr>
          <p:spPr>
            <a:xfrm>
              <a:off x="7808152" y="804302"/>
              <a:ext cx="279300" cy="5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latin typeface="Georgia"/>
                  <a:ea typeface="Georgia"/>
                  <a:cs typeface="Georgia"/>
                  <a:sym typeface="Georgia"/>
                </a:rPr>
                <a:t>ℎ</a:t>
              </a:r>
              <a:endParaRPr sz="3600"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396" name="Google Shape;1396;p65"/>
            <p:cNvSpPr txBox="1"/>
            <p:nvPr/>
          </p:nvSpPr>
          <p:spPr>
            <a:xfrm>
              <a:off x="8062152" y="1022741"/>
              <a:ext cx="603300" cy="41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latin typeface="Trebuchet MS"/>
                  <a:ea typeface="Trebuchet MS"/>
                  <a:cs typeface="Trebuchet MS"/>
                  <a:sym typeface="Trebuchet MS"/>
                </a:rPr>
                <a:t>𝑡−1</a:t>
              </a:r>
              <a:endParaRPr sz="26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7" name="Google Shape;1397;p65"/>
            <p:cNvSpPr txBox="1"/>
            <p:nvPr/>
          </p:nvSpPr>
          <p:spPr>
            <a:xfrm>
              <a:off x="7957244" y="1407805"/>
              <a:ext cx="460500" cy="61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381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latin typeface="Georgia"/>
                  <a:ea typeface="Georgia"/>
                  <a:cs typeface="Georgia"/>
                  <a:sym typeface="Georgia"/>
                </a:rPr>
                <a:t>𝑥</a:t>
              </a:r>
              <a:r>
                <a:rPr baseline="-25000" lang="en" sz="3900">
                  <a:latin typeface="Trebuchet MS"/>
                  <a:ea typeface="Trebuchet MS"/>
                  <a:cs typeface="Trebuchet MS"/>
                  <a:sym typeface="Trebuchet MS"/>
                </a:rPr>
                <a:t>𝑡</a:t>
              </a:r>
              <a:endParaRPr baseline="-25000" sz="39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8" name="Google Shape;1398;p65"/>
            <p:cNvSpPr txBox="1"/>
            <p:nvPr/>
          </p:nvSpPr>
          <p:spPr>
            <a:xfrm>
              <a:off x="7561325" y="942986"/>
              <a:ext cx="293400" cy="9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00">
                  <a:latin typeface="Trebuchet MS"/>
                  <a:ea typeface="Trebuchet MS"/>
                  <a:cs typeface="Trebuchet MS"/>
                  <a:sym typeface="Trebuchet MS"/>
                </a:rPr>
                <a:t>[</a:t>
              </a:r>
              <a:endParaRPr sz="63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9" name="Google Shape;1399;p65"/>
            <p:cNvSpPr txBox="1"/>
            <p:nvPr/>
          </p:nvSpPr>
          <p:spPr>
            <a:xfrm>
              <a:off x="8571172" y="942986"/>
              <a:ext cx="306000" cy="9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00">
                  <a:latin typeface="Trebuchet MS"/>
                  <a:ea typeface="Trebuchet MS"/>
                  <a:cs typeface="Trebuchet MS"/>
                  <a:sym typeface="Trebuchet MS"/>
                </a:rPr>
                <a:t>]</a:t>
              </a:r>
              <a:endParaRPr sz="63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0" name="Google Shape;1400;p65"/>
            <p:cNvSpPr txBox="1"/>
            <p:nvPr/>
          </p:nvSpPr>
          <p:spPr>
            <a:xfrm>
              <a:off x="8859139" y="136790"/>
              <a:ext cx="215400" cy="249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12700" rtl="0" algn="l">
                <a:lnSpc>
                  <a:spcPct val="100000"/>
                </a:lnSpc>
                <a:spcBef>
                  <a:spcPts val="3165"/>
                </a:spcBef>
                <a:spcAft>
                  <a:spcPts val="0"/>
                </a:spcAft>
                <a:buNone/>
              </a:pPr>
              <a:r>
                <a:rPr lang="en" sz="3600">
                  <a:latin typeface="Georgia"/>
                  <a:ea typeface="Georgia"/>
                  <a:cs typeface="Georgia"/>
                  <a:sym typeface="Georgia"/>
                </a:rPr>
                <a:t>)</a:t>
              </a:r>
              <a:endParaRPr sz="3600"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12700" rtl="0" algn="l">
                <a:lnSpc>
                  <a:spcPct val="100000"/>
                </a:lnSpc>
                <a:spcBef>
                  <a:spcPts val="3195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short-term memory</a:t>
            </a:r>
            <a:endParaRPr/>
          </a:p>
        </p:txBody>
      </p:sp>
      <p:pic>
        <p:nvPicPr>
          <p:cNvPr id="1406" name="Google Shape;1406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225" y="1424675"/>
            <a:ext cx="5694352" cy="360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66"/>
          <p:cNvPicPr preferRelativeResize="0"/>
          <p:nvPr/>
        </p:nvPicPr>
        <p:blipFill rotWithShape="1">
          <a:blip r:embed="rId4">
            <a:alphaModFix/>
          </a:blip>
          <a:srcRect b="2592" l="57432" r="1387" t="21815"/>
          <a:stretch/>
        </p:blipFill>
        <p:spPr>
          <a:xfrm>
            <a:off x="6027225" y="2944625"/>
            <a:ext cx="3055650" cy="211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66"/>
          <p:cNvSpPr txBox="1"/>
          <p:nvPr/>
        </p:nvSpPr>
        <p:spPr>
          <a:xfrm>
            <a:off x="2310950" y="1053875"/>
            <a:ext cx="14589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0">
            <a:spAutoFit/>
          </a:bodyPr>
          <a:lstStyle/>
          <a:p>
            <a:pPr indent="0" lvl="0" marL="0" marR="5080" rtl="0" algn="l">
              <a:lnSpc>
                <a:spcPct val="1184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LSTM Cell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09" name="Google Shape;1409;p66"/>
          <p:cNvSpPr/>
          <p:nvPr/>
        </p:nvSpPr>
        <p:spPr>
          <a:xfrm rot="10800000">
            <a:off x="2369300" y="2801700"/>
            <a:ext cx="1282200" cy="9873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66"/>
          <p:cNvSpPr/>
          <p:nvPr/>
        </p:nvSpPr>
        <p:spPr>
          <a:xfrm rot="175349">
            <a:off x="4397972" y="2020244"/>
            <a:ext cx="4772006" cy="863012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latin typeface="Helvetica Neue"/>
                <a:ea typeface="Helvetica Neue"/>
                <a:cs typeface="Helvetica Neue"/>
                <a:sym typeface="Helvetica Neue"/>
              </a:rPr>
              <a:t>Gate gate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 (</a:t>
            </a:r>
            <a:r>
              <a:rPr b="1" i="1" lang="en" sz="2400">
                <a:latin typeface="Helvetica Neue"/>
                <a:ea typeface="Helvetica Neue"/>
                <a:cs typeface="Helvetica Neue"/>
                <a:sym typeface="Helvetica Neue"/>
              </a:rPr>
              <a:t>g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): What information from </a:t>
            </a:r>
            <a:r>
              <a:rPr b="1" i="1" lang="en" sz="24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i="1" lang="en" sz="2400">
                <a:latin typeface="Helvetica Neue"/>
                <a:ea typeface="Helvetica Neue"/>
                <a:cs typeface="Helvetica Neue"/>
                <a:sym typeface="Helvetica Neue"/>
              </a:rPr>
              <a:t>t-1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b="1" i="1" lang="en" sz="24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i="1" lang="en" sz="2400"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 to add to </a:t>
            </a:r>
            <a:r>
              <a:rPr b="1" i="1" lang="en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  <a:r>
              <a:rPr baseline="-25000" i="1" lang="en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 (tanh).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411" name="Google Shape;1411;p66"/>
          <p:cNvGrpSpPr/>
          <p:nvPr/>
        </p:nvGrpSpPr>
        <p:grpSpPr>
          <a:xfrm>
            <a:off x="5734018" y="136790"/>
            <a:ext cx="3340521" cy="2490900"/>
            <a:chOff x="5734018" y="136790"/>
            <a:chExt cx="3340521" cy="2490900"/>
          </a:xfrm>
        </p:grpSpPr>
        <p:sp>
          <p:nvSpPr>
            <p:cNvPr id="1412" name="Google Shape;1412;p66"/>
            <p:cNvSpPr txBox="1"/>
            <p:nvPr/>
          </p:nvSpPr>
          <p:spPr>
            <a:xfrm>
              <a:off x="5734018" y="1084717"/>
              <a:ext cx="1774800" cy="5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3600">
                  <a:latin typeface="Georgia"/>
                  <a:ea typeface="Georgia"/>
                  <a:cs typeface="Georgia"/>
                  <a:sym typeface="Georgia"/>
                </a:rPr>
                <a:t>i</a:t>
              </a:r>
              <a:r>
                <a:rPr lang="en" sz="3600">
                  <a:latin typeface="Georgia"/>
                  <a:ea typeface="Georgia"/>
                  <a:cs typeface="Georgia"/>
                  <a:sym typeface="Georgia"/>
                </a:rPr>
                <a:t> = 𝜎(𝑊</a:t>
              </a:r>
              <a:endParaRPr sz="3600"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413" name="Google Shape;1413;p66"/>
            <p:cNvSpPr txBox="1"/>
            <p:nvPr/>
          </p:nvSpPr>
          <p:spPr>
            <a:xfrm>
              <a:off x="7408514" y="1303158"/>
              <a:ext cx="211500" cy="41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2600">
                  <a:latin typeface="Trebuchet MS"/>
                  <a:ea typeface="Trebuchet MS"/>
                  <a:cs typeface="Trebuchet MS"/>
                  <a:sym typeface="Trebuchet MS"/>
                </a:rPr>
                <a:t>i</a:t>
              </a:r>
              <a:endParaRPr i="1" sz="26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4" name="Google Shape;1414;p66"/>
            <p:cNvSpPr txBox="1"/>
            <p:nvPr/>
          </p:nvSpPr>
          <p:spPr>
            <a:xfrm>
              <a:off x="7808152" y="804302"/>
              <a:ext cx="279300" cy="5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latin typeface="Georgia"/>
                  <a:ea typeface="Georgia"/>
                  <a:cs typeface="Georgia"/>
                  <a:sym typeface="Georgia"/>
                </a:rPr>
                <a:t>ℎ</a:t>
              </a:r>
              <a:endParaRPr sz="3600"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415" name="Google Shape;1415;p66"/>
            <p:cNvSpPr txBox="1"/>
            <p:nvPr/>
          </p:nvSpPr>
          <p:spPr>
            <a:xfrm>
              <a:off x="8062152" y="1022741"/>
              <a:ext cx="603300" cy="41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latin typeface="Trebuchet MS"/>
                  <a:ea typeface="Trebuchet MS"/>
                  <a:cs typeface="Trebuchet MS"/>
                  <a:sym typeface="Trebuchet MS"/>
                </a:rPr>
                <a:t>𝑡−1</a:t>
              </a:r>
              <a:endParaRPr sz="26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6" name="Google Shape;1416;p66"/>
            <p:cNvSpPr txBox="1"/>
            <p:nvPr/>
          </p:nvSpPr>
          <p:spPr>
            <a:xfrm>
              <a:off x="7957244" y="1407805"/>
              <a:ext cx="460500" cy="61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381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latin typeface="Georgia"/>
                  <a:ea typeface="Georgia"/>
                  <a:cs typeface="Georgia"/>
                  <a:sym typeface="Georgia"/>
                </a:rPr>
                <a:t>𝑥</a:t>
              </a:r>
              <a:r>
                <a:rPr baseline="-25000" lang="en" sz="3900">
                  <a:latin typeface="Trebuchet MS"/>
                  <a:ea typeface="Trebuchet MS"/>
                  <a:cs typeface="Trebuchet MS"/>
                  <a:sym typeface="Trebuchet MS"/>
                </a:rPr>
                <a:t>𝑡</a:t>
              </a:r>
              <a:endParaRPr baseline="-25000" sz="39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7" name="Google Shape;1417;p66"/>
            <p:cNvSpPr txBox="1"/>
            <p:nvPr/>
          </p:nvSpPr>
          <p:spPr>
            <a:xfrm>
              <a:off x="7561325" y="942986"/>
              <a:ext cx="293400" cy="9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00">
                  <a:latin typeface="Trebuchet MS"/>
                  <a:ea typeface="Trebuchet MS"/>
                  <a:cs typeface="Trebuchet MS"/>
                  <a:sym typeface="Trebuchet MS"/>
                </a:rPr>
                <a:t>[</a:t>
              </a:r>
              <a:endParaRPr sz="63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8" name="Google Shape;1418;p66"/>
            <p:cNvSpPr txBox="1"/>
            <p:nvPr/>
          </p:nvSpPr>
          <p:spPr>
            <a:xfrm>
              <a:off x="8571172" y="942986"/>
              <a:ext cx="306000" cy="9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00">
                  <a:latin typeface="Trebuchet MS"/>
                  <a:ea typeface="Trebuchet MS"/>
                  <a:cs typeface="Trebuchet MS"/>
                  <a:sym typeface="Trebuchet MS"/>
                </a:rPr>
                <a:t>]</a:t>
              </a:r>
              <a:endParaRPr sz="63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9" name="Google Shape;1419;p66"/>
            <p:cNvSpPr txBox="1"/>
            <p:nvPr/>
          </p:nvSpPr>
          <p:spPr>
            <a:xfrm>
              <a:off x="8859139" y="136790"/>
              <a:ext cx="215400" cy="249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12700" rtl="0" algn="l">
                <a:lnSpc>
                  <a:spcPct val="100000"/>
                </a:lnSpc>
                <a:spcBef>
                  <a:spcPts val="3165"/>
                </a:spcBef>
                <a:spcAft>
                  <a:spcPts val="0"/>
                </a:spcAft>
                <a:buNone/>
              </a:pPr>
              <a:r>
                <a:rPr lang="en" sz="3600">
                  <a:latin typeface="Georgia"/>
                  <a:ea typeface="Georgia"/>
                  <a:cs typeface="Georgia"/>
                  <a:sym typeface="Georgia"/>
                </a:rPr>
                <a:t>)</a:t>
              </a:r>
              <a:endParaRPr sz="3600"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12700" rtl="0" algn="l">
                <a:lnSpc>
                  <a:spcPct val="100000"/>
                </a:lnSpc>
                <a:spcBef>
                  <a:spcPts val="3195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grpSp>
        <p:nvGrpSpPr>
          <p:cNvPr id="1420" name="Google Shape;1420;p66"/>
          <p:cNvGrpSpPr/>
          <p:nvPr/>
        </p:nvGrpSpPr>
        <p:grpSpPr>
          <a:xfrm>
            <a:off x="5124345" y="-45311"/>
            <a:ext cx="3967946" cy="1078021"/>
            <a:chOff x="5124345" y="-45311"/>
            <a:chExt cx="3967946" cy="1078021"/>
          </a:xfrm>
        </p:grpSpPr>
        <p:sp>
          <p:nvSpPr>
            <p:cNvPr id="1421" name="Google Shape;1421;p66"/>
            <p:cNvSpPr txBox="1"/>
            <p:nvPr/>
          </p:nvSpPr>
          <p:spPr>
            <a:xfrm>
              <a:off x="5124345" y="9780"/>
              <a:ext cx="2406000" cy="59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latin typeface="Georgia"/>
                  <a:ea typeface="Georgia"/>
                  <a:cs typeface="Georgia"/>
                  <a:sym typeface="Georgia"/>
                </a:rPr>
                <a:t>𝑔 = </a:t>
              </a:r>
              <a:r>
                <a:rPr i="1" lang="en" sz="3800">
                  <a:latin typeface="Georgia"/>
                  <a:ea typeface="Georgia"/>
                  <a:cs typeface="Georgia"/>
                  <a:sym typeface="Georgia"/>
                </a:rPr>
                <a:t>tanh</a:t>
              </a:r>
              <a:r>
                <a:rPr lang="en" sz="3600">
                  <a:latin typeface="Georgia"/>
                  <a:ea typeface="Georgia"/>
                  <a:cs typeface="Georgia"/>
                  <a:sym typeface="Georgia"/>
                </a:rPr>
                <a:t>(𝑊</a:t>
              </a:r>
              <a:endParaRPr sz="3600"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422" name="Google Shape;1422;p66"/>
            <p:cNvSpPr txBox="1"/>
            <p:nvPr/>
          </p:nvSpPr>
          <p:spPr>
            <a:xfrm>
              <a:off x="7400376" y="253902"/>
              <a:ext cx="231000" cy="41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latin typeface="Trebuchet MS"/>
                  <a:ea typeface="Trebuchet MS"/>
                  <a:cs typeface="Trebuchet MS"/>
                  <a:sym typeface="Trebuchet MS"/>
                </a:rPr>
                <a:t>g</a:t>
              </a:r>
              <a:endParaRPr sz="26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3" name="Google Shape;1423;p66"/>
            <p:cNvSpPr txBox="1"/>
            <p:nvPr/>
          </p:nvSpPr>
          <p:spPr>
            <a:xfrm>
              <a:off x="8079901" y="37494"/>
              <a:ext cx="603300" cy="41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latin typeface="Trebuchet MS"/>
                  <a:ea typeface="Trebuchet MS"/>
                  <a:cs typeface="Trebuchet MS"/>
                  <a:sym typeface="Trebuchet MS"/>
                </a:rPr>
                <a:t>𝑡−1</a:t>
              </a:r>
              <a:endParaRPr sz="26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4" name="Google Shape;1424;p66"/>
            <p:cNvSpPr txBox="1"/>
            <p:nvPr/>
          </p:nvSpPr>
          <p:spPr>
            <a:xfrm>
              <a:off x="7974995" y="419510"/>
              <a:ext cx="460500" cy="61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381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latin typeface="Georgia"/>
                  <a:ea typeface="Georgia"/>
                  <a:cs typeface="Georgia"/>
                  <a:sym typeface="Georgia"/>
                </a:rPr>
                <a:t>𝑥</a:t>
              </a:r>
              <a:r>
                <a:rPr baseline="-25000" lang="en" sz="3900">
                  <a:latin typeface="Trebuchet MS"/>
                  <a:ea typeface="Trebuchet MS"/>
                  <a:cs typeface="Trebuchet MS"/>
                  <a:sym typeface="Trebuchet MS"/>
                </a:rPr>
                <a:t>𝑡</a:t>
              </a:r>
              <a:endParaRPr baseline="-25000" sz="39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5" name="Google Shape;1425;p66"/>
            <p:cNvSpPr txBox="1"/>
            <p:nvPr/>
          </p:nvSpPr>
          <p:spPr>
            <a:xfrm>
              <a:off x="8876891" y="102517"/>
              <a:ext cx="215400" cy="5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latin typeface="Georgia"/>
                  <a:ea typeface="Georgia"/>
                  <a:cs typeface="Georgia"/>
                  <a:sym typeface="Georgia"/>
                </a:rPr>
                <a:t>)</a:t>
              </a:r>
              <a:endParaRPr sz="3600"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426" name="Google Shape;1426;p66"/>
            <p:cNvSpPr txBox="1"/>
            <p:nvPr/>
          </p:nvSpPr>
          <p:spPr>
            <a:xfrm>
              <a:off x="7579075" y="-45311"/>
              <a:ext cx="293400" cy="9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00">
                  <a:latin typeface="Trebuchet MS"/>
                  <a:ea typeface="Trebuchet MS"/>
                  <a:cs typeface="Trebuchet MS"/>
                  <a:sym typeface="Trebuchet MS"/>
                </a:rPr>
                <a:t>[</a:t>
              </a:r>
              <a:endParaRPr sz="63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7" name="Google Shape;1427;p66"/>
            <p:cNvSpPr txBox="1"/>
            <p:nvPr/>
          </p:nvSpPr>
          <p:spPr>
            <a:xfrm>
              <a:off x="8588921" y="-45311"/>
              <a:ext cx="306000" cy="9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00">
                  <a:latin typeface="Trebuchet MS"/>
                  <a:ea typeface="Trebuchet MS"/>
                  <a:cs typeface="Trebuchet MS"/>
                  <a:sym typeface="Trebuchet MS"/>
                </a:rPr>
                <a:t>]</a:t>
              </a:r>
              <a:endParaRPr sz="63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428" name="Google Shape;1428;p66"/>
          <p:cNvSpPr/>
          <p:nvPr/>
        </p:nvSpPr>
        <p:spPr>
          <a:xfrm rot="175456">
            <a:off x="4397958" y="2947344"/>
            <a:ext cx="4786733" cy="863012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latin typeface="Helvetica Neue"/>
                <a:ea typeface="Helvetica Neue"/>
                <a:cs typeface="Helvetica Neue"/>
                <a:sym typeface="Helvetica Neue"/>
              </a:rPr>
              <a:t>Input</a:t>
            </a:r>
            <a:r>
              <a:rPr i="1" lang="en" sz="2400">
                <a:latin typeface="Helvetica Neue"/>
                <a:ea typeface="Helvetica Neue"/>
                <a:cs typeface="Helvetica Neue"/>
                <a:sym typeface="Helvetica Neue"/>
              </a:rPr>
              <a:t> gate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 (</a:t>
            </a:r>
            <a:r>
              <a:rPr b="1" i="1" lang="en" sz="2400"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): How much information to add to </a:t>
            </a:r>
            <a:r>
              <a:rPr b="1" i="1" lang="en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  <a:r>
              <a:rPr baseline="-25000" i="1" lang="en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lang="en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(sigmoid).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short-term memory</a:t>
            </a:r>
            <a:endParaRPr/>
          </a:p>
        </p:txBody>
      </p:sp>
      <p:pic>
        <p:nvPicPr>
          <p:cNvPr id="1434" name="Google Shape;1434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225" y="1424675"/>
            <a:ext cx="5694352" cy="360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5" name="Google Shape;1435;p67"/>
          <p:cNvPicPr preferRelativeResize="0"/>
          <p:nvPr/>
        </p:nvPicPr>
        <p:blipFill rotWithShape="1">
          <a:blip r:embed="rId4">
            <a:alphaModFix/>
          </a:blip>
          <a:srcRect b="2592" l="57432" r="1387" t="21815"/>
          <a:stretch/>
        </p:blipFill>
        <p:spPr>
          <a:xfrm>
            <a:off x="6027225" y="2944625"/>
            <a:ext cx="3055650" cy="211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6" name="Google Shape;1436;p67"/>
          <p:cNvSpPr txBox="1"/>
          <p:nvPr/>
        </p:nvSpPr>
        <p:spPr>
          <a:xfrm>
            <a:off x="2310950" y="1053875"/>
            <a:ext cx="14589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0">
            <a:spAutoFit/>
          </a:bodyPr>
          <a:lstStyle/>
          <a:p>
            <a:pPr indent="0" lvl="0" marL="0" marR="5080" rtl="0" algn="l">
              <a:lnSpc>
                <a:spcPct val="1184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LSTM Cell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37" name="Google Shape;1437;p67"/>
          <p:cNvSpPr/>
          <p:nvPr/>
        </p:nvSpPr>
        <p:spPr>
          <a:xfrm rot="10800000">
            <a:off x="2544525" y="3885900"/>
            <a:ext cx="2871600" cy="4149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8" name="Google Shape;1438;p67"/>
          <p:cNvSpPr/>
          <p:nvPr/>
        </p:nvSpPr>
        <p:spPr>
          <a:xfrm rot="175129">
            <a:off x="401424" y="1669048"/>
            <a:ext cx="3316903" cy="1946504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latin typeface="Helvetica Neue"/>
                <a:ea typeface="Helvetica Neue"/>
                <a:cs typeface="Helvetica Neue"/>
                <a:sym typeface="Helvetica Neue"/>
              </a:rPr>
              <a:t>Output</a:t>
            </a:r>
            <a:r>
              <a:rPr i="1" lang="en" sz="2400">
                <a:latin typeface="Helvetica Neue"/>
                <a:ea typeface="Helvetica Neue"/>
                <a:cs typeface="Helvetica Neue"/>
                <a:sym typeface="Helvetica Neue"/>
              </a:rPr>
              <a:t> gate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 (</a:t>
            </a:r>
            <a:r>
              <a:rPr b="1" i="1" lang="en" sz="2400">
                <a:latin typeface="Helvetica Neue"/>
                <a:ea typeface="Helvetica Neue"/>
                <a:cs typeface="Helvetica Neue"/>
                <a:sym typeface="Helvetica Neue"/>
              </a:rPr>
              <a:t>o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): </a:t>
            </a:r>
            <a:r>
              <a:rPr b="1" i="1" lang="en" sz="24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i="1" lang="en" sz="2400">
                <a:latin typeface="Helvetica Neue"/>
                <a:ea typeface="Helvetica Neue"/>
                <a:cs typeface="Helvetica Neue"/>
                <a:sym typeface="Helvetica Neue"/>
              </a:rPr>
              <a:t>t-1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b="1" i="1" lang="en" sz="24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i="1" lang="en" sz="2400"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 tell us what new information should go into the output; joined with cell state for </a:t>
            </a:r>
            <a:r>
              <a:rPr b="1" i="1" lang="en" sz="24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i="1" lang="en" sz="2400"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endParaRPr baseline="-25000" i="1"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439" name="Google Shape;1439;p67"/>
          <p:cNvGrpSpPr/>
          <p:nvPr/>
        </p:nvGrpSpPr>
        <p:grpSpPr>
          <a:xfrm>
            <a:off x="5734018" y="136790"/>
            <a:ext cx="3340521" cy="2490900"/>
            <a:chOff x="5734018" y="136790"/>
            <a:chExt cx="3340521" cy="2490900"/>
          </a:xfrm>
        </p:grpSpPr>
        <p:sp>
          <p:nvSpPr>
            <p:cNvPr id="1440" name="Google Shape;1440;p67"/>
            <p:cNvSpPr txBox="1"/>
            <p:nvPr/>
          </p:nvSpPr>
          <p:spPr>
            <a:xfrm>
              <a:off x="5734018" y="1084717"/>
              <a:ext cx="1774800" cy="5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3600">
                  <a:latin typeface="Georgia"/>
                  <a:ea typeface="Georgia"/>
                  <a:cs typeface="Georgia"/>
                  <a:sym typeface="Georgia"/>
                </a:rPr>
                <a:t>o</a:t>
              </a:r>
              <a:r>
                <a:rPr lang="en" sz="3600">
                  <a:latin typeface="Georgia"/>
                  <a:ea typeface="Georgia"/>
                  <a:cs typeface="Georgia"/>
                  <a:sym typeface="Georgia"/>
                </a:rPr>
                <a:t> = 𝜎(𝑊</a:t>
              </a:r>
              <a:endParaRPr sz="3600"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441" name="Google Shape;1441;p67"/>
            <p:cNvSpPr txBox="1"/>
            <p:nvPr/>
          </p:nvSpPr>
          <p:spPr>
            <a:xfrm>
              <a:off x="7408514" y="1303158"/>
              <a:ext cx="211500" cy="41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2600">
                  <a:latin typeface="Trebuchet MS"/>
                  <a:ea typeface="Trebuchet MS"/>
                  <a:cs typeface="Trebuchet MS"/>
                  <a:sym typeface="Trebuchet MS"/>
                </a:rPr>
                <a:t>o</a:t>
              </a:r>
              <a:endParaRPr i="1" sz="26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2" name="Google Shape;1442;p67"/>
            <p:cNvSpPr txBox="1"/>
            <p:nvPr/>
          </p:nvSpPr>
          <p:spPr>
            <a:xfrm>
              <a:off x="7808152" y="804302"/>
              <a:ext cx="279300" cy="5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latin typeface="Georgia"/>
                  <a:ea typeface="Georgia"/>
                  <a:cs typeface="Georgia"/>
                  <a:sym typeface="Georgia"/>
                </a:rPr>
                <a:t>ℎ</a:t>
              </a:r>
              <a:endParaRPr sz="3600"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443" name="Google Shape;1443;p67"/>
            <p:cNvSpPr txBox="1"/>
            <p:nvPr/>
          </p:nvSpPr>
          <p:spPr>
            <a:xfrm>
              <a:off x="8062152" y="1022741"/>
              <a:ext cx="603300" cy="41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latin typeface="Trebuchet MS"/>
                  <a:ea typeface="Trebuchet MS"/>
                  <a:cs typeface="Trebuchet MS"/>
                  <a:sym typeface="Trebuchet MS"/>
                </a:rPr>
                <a:t>𝑡−1</a:t>
              </a:r>
              <a:endParaRPr sz="26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4" name="Google Shape;1444;p67"/>
            <p:cNvSpPr txBox="1"/>
            <p:nvPr/>
          </p:nvSpPr>
          <p:spPr>
            <a:xfrm>
              <a:off x="7957244" y="1407805"/>
              <a:ext cx="460500" cy="61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381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latin typeface="Georgia"/>
                  <a:ea typeface="Georgia"/>
                  <a:cs typeface="Georgia"/>
                  <a:sym typeface="Georgia"/>
                </a:rPr>
                <a:t>𝑥</a:t>
              </a:r>
              <a:r>
                <a:rPr baseline="-25000" lang="en" sz="3900">
                  <a:latin typeface="Trebuchet MS"/>
                  <a:ea typeface="Trebuchet MS"/>
                  <a:cs typeface="Trebuchet MS"/>
                  <a:sym typeface="Trebuchet MS"/>
                </a:rPr>
                <a:t>𝑡</a:t>
              </a:r>
              <a:endParaRPr baseline="-25000" sz="39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5" name="Google Shape;1445;p67"/>
            <p:cNvSpPr txBox="1"/>
            <p:nvPr/>
          </p:nvSpPr>
          <p:spPr>
            <a:xfrm>
              <a:off x="7561325" y="942986"/>
              <a:ext cx="293400" cy="9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00">
                  <a:latin typeface="Trebuchet MS"/>
                  <a:ea typeface="Trebuchet MS"/>
                  <a:cs typeface="Trebuchet MS"/>
                  <a:sym typeface="Trebuchet MS"/>
                </a:rPr>
                <a:t>[</a:t>
              </a:r>
              <a:endParaRPr sz="63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6" name="Google Shape;1446;p67"/>
            <p:cNvSpPr txBox="1"/>
            <p:nvPr/>
          </p:nvSpPr>
          <p:spPr>
            <a:xfrm>
              <a:off x="8571172" y="942986"/>
              <a:ext cx="306000" cy="9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00">
                  <a:latin typeface="Trebuchet MS"/>
                  <a:ea typeface="Trebuchet MS"/>
                  <a:cs typeface="Trebuchet MS"/>
                  <a:sym typeface="Trebuchet MS"/>
                </a:rPr>
                <a:t>]</a:t>
              </a:r>
              <a:endParaRPr sz="63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7" name="Google Shape;1447;p67"/>
            <p:cNvSpPr txBox="1"/>
            <p:nvPr/>
          </p:nvSpPr>
          <p:spPr>
            <a:xfrm>
              <a:off x="8859139" y="136790"/>
              <a:ext cx="215400" cy="249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12700" rtl="0" algn="l">
                <a:lnSpc>
                  <a:spcPct val="100000"/>
                </a:lnSpc>
                <a:spcBef>
                  <a:spcPts val="3165"/>
                </a:spcBef>
                <a:spcAft>
                  <a:spcPts val="0"/>
                </a:spcAft>
                <a:buNone/>
              </a:pPr>
              <a:r>
                <a:rPr lang="en" sz="3600">
                  <a:latin typeface="Georgia"/>
                  <a:ea typeface="Georgia"/>
                  <a:cs typeface="Georgia"/>
                  <a:sym typeface="Georgia"/>
                </a:rPr>
                <a:t>)</a:t>
              </a:r>
              <a:endParaRPr sz="3600"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12700" rtl="0" algn="l">
                <a:lnSpc>
                  <a:spcPct val="100000"/>
                </a:lnSpc>
                <a:spcBef>
                  <a:spcPts val="3195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short-term memory</a:t>
            </a:r>
            <a:endParaRPr/>
          </a:p>
        </p:txBody>
      </p:sp>
      <p:grpSp>
        <p:nvGrpSpPr>
          <p:cNvPr id="1453" name="Google Shape;1453;p68"/>
          <p:cNvGrpSpPr/>
          <p:nvPr/>
        </p:nvGrpSpPr>
        <p:grpSpPr>
          <a:xfrm>
            <a:off x="197676" y="917467"/>
            <a:ext cx="8647777" cy="4155584"/>
            <a:chOff x="0" y="1597889"/>
            <a:chExt cx="12450010" cy="5982700"/>
          </a:xfrm>
        </p:grpSpPr>
        <p:pic>
          <p:nvPicPr>
            <p:cNvPr id="1454" name="Google Shape;1454;p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0391" y="2079682"/>
              <a:ext cx="12079619" cy="55009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5" name="Google Shape;1455;p68"/>
            <p:cNvSpPr/>
            <p:nvPr/>
          </p:nvSpPr>
          <p:spPr>
            <a:xfrm>
              <a:off x="0" y="1597889"/>
              <a:ext cx="4136390" cy="999489"/>
            </a:xfrm>
            <a:custGeom>
              <a:rect b="b" l="l" r="r" t="t"/>
              <a:pathLst>
                <a:path extrusionOk="0" h="999489" w="4136390">
                  <a:moveTo>
                    <a:pt x="0" y="999058"/>
                  </a:moveTo>
                  <a:lnTo>
                    <a:pt x="0" y="0"/>
                  </a:lnTo>
                  <a:lnTo>
                    <a:pt x="4136390" y="0"/>
                  </a:lnTo>
                  <a:lnTo>
                    <a:pt x="4136390" y="999058"/>
                  </a:lnTo>
                  <a:lnTo>
                    <a:pt x="0" y="9990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Classification with an LSTM</a:t>
            </a:r>
            <a:endParaRPr/>
          </a:p>
        </p:txBody>
      </p:sp>
      <p:sp>
        <p:nvSpPr>
          <p:cNvPr id="1461" name="Google Shape;1461;p69"/>
          <p:cNvSpPr/>
          <p:nvPr/>
        </p:nvSpPr>
        <p:spPr>
          <a:xfrm>
            <a:off x="2402500" y="3879475"/>
            <a:ext cx="61998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Embedding Layer 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E(t)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462" name="Google Shape;1462;p69"/>
          <p:cNvGrpSpPr/>
          <p:nvPr/>
        </p:nvGrpSpPr>
        <p:grpSpPr>
          <a:xfrm>
            <a:off x="138600" y="4436875"/>
            <a:ext cx="8426509" cy="461700"/>
            <a:chOff x="138600" y="3979675"/>
            <a:chExt cx="8426509" cy="461700"/>
          </a:xfrm>
        </p:grpSpPr>
        <p:sp>
          <p:nvSpPr>
            <p:cNvPr id="1463" name="Google Shape;1463;p69"/>
            <p:cNvSpPr txBox="1"/>
            <p:nvPr/>
          </p:nvSpPr>
          <p:spPr>
            <a:xfrm>
              <a:off x="138600" y="3979675"/>
              <a:ext cx="1393500" cy="461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Helvetica Neue"/>
                  <a:ea typeface="Helvetica Neue"/>
                  <a:cs typeface="Helvetica Neue"/>
                  <a:sym typeface="Helvetica Neue"/>
                </a:rPr>
                <a:t>Word-level</a:t>
              </a:r>
              <a:endParaRPr sz="1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64" name="Google Shape;1464;p69"/>
            <p:cNvSpPr txBox="1"/>
            <p:nvPr/>
          </p:nvSpPr>
          <p:spPr>
            <a:xfrm>
              <a:off x="2402500" y="40411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served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65" name="Google Shape;1465;p69"/>
            <p:cNvSpPr txBox="1"/>
            <p:nvPr/>
          </p:nvSpPr>
          <p:spPr>
            <a:xfrm>
              <a:off x="3184261" y="40411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cold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66" name="Google Shape;1466;p69"/>
            <p:cNvSpPr txBox="1"/>
            <p:nvPr/>
          </p:nvSpPr>
          <p:spPr>
            <a:xfrm>
              <a:off x="3966023" y="40411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ice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67" name="Google Shape;1467;p69"/>
            <p:cNvSpPr txBox="1"/>
            <p:nvPr/>
          </p:nvSpPr>
          <p:spPr>
            <a:xfrm>
              <a:off x="4747784" y="40411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cream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68" name="Google Shape;1468;p69"/>
            <p:cNvSpPr txBox="1"/>
            <p:nvPr/>
          </p:nvSpPr>
          <p:spPr>
            <a:xfrm>
              <a:off x="5529525" y="40411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and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69" name="Google Shape;1469;p69"/>
            <p:cNvSpPr txBox="1"/>
            <p:nvPr/>
          </p:nvSpPr>
          <p:spPr>
            <a:xfrm>
              <a:off x="6311286" y="40411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warm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70" name="Google Shape;1470;p69"/>
            <p:cNvSpPr txBox="1"/>
            <p:nvPr/>
          </p:nvSpPr>
          <p:spPr>
            <a:xfrm>
              <a:off x="7093048" y="40411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pizza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71" name="Google Shape;1471;p69"/>
            <p:cNvSpPr txBox="1"/>
            <p:nvPr/>
          </p:nvSpPr>
          <p:spPr>
            <a:xfrm>
              <a:off x="7874809" y="40411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.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472" name="Google Shape;1472;p69"/>
          <p:cNvGrpSpPr/>
          <p:nvPr/>
        </p:nvGrpSpPr>
        <p:grpSpPr>
          <a:xfrm>
            <a:off x="1588425" y="4201975"/>
            <a:ext cx="6978168" cy="338700"/>
            <a:chOff x="1588425" y="3744775"/>
            <a:chExt cx="6978168" cy="338700"/>
          </a:xfrm>
        </p:grpSpPr>
        <p:sp>
          <p:nvSpPr>
            <p:cNvPr id="1473" name="Google Shape;1473;p69"/>
            <p:cNvSpPr txBox="1"/>
            <p:nvPr/>
          </p:nvSpPr>
          <p:spPr>
            <a:xfrm>
              <a:off x="1588425" y="3744775"/>
              <a:ext cx="814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Token id </a:t>
              </a:r>
              <a:r>
                <a:rPr i="1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t: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74" name="Google Shape;1474;p69"/>
            <p:cNvSpPr txBox="1"/>
            <p:nvPr/>
          </p:nvSpPr>
          <p:spPr>
            <a:xfrm>
              <a:off x="2402500" y="37447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75" name="Google Shape;1475;p69"/>
            <p:cNvSpPr txBox="1"/>
            <p:nvPr/>
          </p:nvSpPr>
          <p:spPr>
            <a:xfrm>
              <a:off x="3183410" y="37447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320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76" name="Google Shape;1476;p69"/>
            <p:cNvSpPr txBox="1"/>
            <p:nvPr/>
          </p:nvSpPr>
          <p:spPr>
            <a:xfrm>
              <a:off x="3964320" y="37447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253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77" name="Google Shape;1477;p69"/>
            <p:cNvSpPr txBox="1"/>
            <p:nvPr/>
          </p:nvSpPr>
          <p:spPr>
            <a:xfrm>
              <a:off x="4752093" y="37447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281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78" name="Google Shape;1478;p69"/>
            <p:cNvSpPr txBox="1"/>
            <p:nvPr/>
          </p:nvSpPr>
          <p:spPr>
            <a:xfrm>
              <a:off x="5533003" y="37447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6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79" name="Google Shape;1479;p69"/>
            <p:cNvSpPr txBox="1"/>
            <p:nvPr/>
          </p:nvSpPr>
          <p:spPr>
            <a:xfrm>
              <a:off x="6313913" y="37447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0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80" name="Google Shape;1480;p69"/>
            <p:cNvSpPr txBox="1"/>
            <p:nvPr/>
          </p:nvSpPr>
          <p:spPr>
            <a:xfrm>
              <a:off x="7095383" y="37447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287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81" name="Google Shape;1481;p69"/>
            <p:cNvSpPr txBox="1"/>
            <p:nvPr/>
          </p:nvSpPr>
          <p:spPr>
            <a:xfrm>
              <a:off x="7876293" y="37447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4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482" name="Google Shape;1482;p69"/>
          <p:cNvGrpSpPr/>
          <p:nvPr/>
        </p:nvGrpSpPr>
        <p:grpSpPr>
          <a:xfrm>
            <a:off x="1272300" y="3560850"/>
            <a:ext cx="7150523" cy="338700"/>
            <a:chOff x="1272300" y="3103650"/>
            <a:chExt cx="7150523" cy="338700"/>
          </a:xfrm>
        </p:grpSpPr>
        <p:grpSp>
          <p:nvGrpSpPr>
            <p:cNvPr id="1483" name="Google Shape;1483;p69"/>
            <p:cNvGrpSpPr/>
            <p:nvPr/>
          </p:nvGrpSpPr>
          <p:grpSpPr>
            <a:xfrm>
              <a:off x="2524203" y="3189051"/>
              <a:ext cx="450600" cy="145800"/>
              <a:chOff x="705975" y="2364450"/>
              <a:chExt cx="450600" cy="145800"/>
            </a:xfrm>
          </p:grpSpPr>
          <p:sp>
            <p:nvSpPr>
              <p:cNvPr id="1484" name="Google Shape;1484;p69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69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69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7" name="Google Shape;1487;p69"/>
            <p:cNvGrpSpPr/>
            <p:nvPr/>
          </p:nvGrpSpPr>
          <p:grpSpPr>
            <a:xfrm>
              <a:off x="3286203" y="3189051"/>
              <a:ext cx="450600" cy="145800"/>
              <a:chOff x="705975" y="2364450"/>
              <a:chExt cx="450600" cy="145800"/>
            </a:xfrm>
          </p:grpSpPr>
          <p:sp>
            <p:nvSpPr>
              <p:cNvPr id="1488" name="Google Shape;1488;p69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69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69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1" name="Google Shape;1491;p69"/>
            <p:cNvGrpSpPr/>
            <p:nvPr/>
          </p:nvGrpSpPr>
          <p:grpSpPr>
            <a:xfrm>
              <a:off x="4073417" y="3189051"/>
              <a:ext cx="450600" cy="145800"/>
              <a:chOff x="705975" y="2364450"/>
              <a:chExt cx="450600" cy="145800"/>
            </a:xfrm>
          </p:grpSpPr>
          <p:sp>
            <p:nvSpPr>
              <p:cNvPr id="1492" name="Google Shape;1492;p69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69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69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5" name="Google Shape;1495;p69"/>
            <p:cNvGrpSpPr/>
            <p:nvPr/>
          </p:nvGrpSpPr>
          <p:grpSpPr>
            <a:xfrm>
              <a:off x="4848023" y="3189051"/>
              <a:ext cx="450600" cy="145800"/>
              <a:chOff x="705975" y="2364450"/>
              <a:chExt cx="450600" cy="145800"/>
            </a:xfrm>
          </p:grpSpPr>
          <p:sp>
            <p:nvSpPr>
              <p:cNvPr id="1496" name="Google Shape;1496;p69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7" name="Google Shape;1497;p69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69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9" name="Google Shape;1499;p69"/>
            <p:cNvGrpSpPr/>
            <p:nvPr/>
          </p:nvGrpSpPr>
          <p:grpSpPr>
            <a:xfrm>
              <a:off x="5686223" y="3189051"/>
              <a:ext cx="450600" cy="145800"/>
              <a:chOff x="705975" y="2364450"/>
              <a:chExt cx="450600" cy="145800"/>
            </a:xfrm>
          </p:grpSpPr>
          <p:sp>
            <p:nvSpPr>
              <p:cNvPr id="1500" name="Google Shape;1500;p69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1" name="Google Shape;1501;p69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Google Shape;1502;p69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3" name="Google Shape;1503;p69"/>
            <p:cNvGrpSpPr/>
            <p:nvPr/>
          </p:nvGrpSpPr>
          <p:grpSpPr>
            <a:xfrm>
              <a:off x="6448223" y="3189051"/>
              <a:ext cx="450600" cy="145800"/>
              <a:chOff x="705975" y="2364450"/>
              <a:chExt cx="450600" cy="145800"/>
            </a:xfrm>
          </p:grpSpPr>
          <p:sp>
            <p:nvSpPr>
              <p:cNvPr id="1504" name="Google Shape;1504;p69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69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69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69"/>
            <p:cNvGrpSpPr/>
            <p:nvPr/>
          </p:nvGrpSpPr>
          <p:grpSpPr>
            <a:xfrm>
              <a:off x="7210223" y="3189051"/>
              <a:ext cx="450600" cy="145800"/>
              <a:chOff x="705975" y="2364450"/>
              <a:chExt cx="450600" cy="145800"/>
            </a:xfrm>
          </p:grpSpPr>
          <p:sp>
            <p:nvSpPr>
              <p:cNvPr id="1508" name="Google Shape;1508;p69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9" name="Google Shape;1509;p69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69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11" name="Google Shape;1511;p69"/>
            <p:cNvGrpSpPr/>
            <p:nvPr/>
          </p:nvGrpSpPr>
          <p:grpSpPr>
            <a:xfrm>
              <a:off x="7972223" y="3189051"/>
              <a:ext cx="450600" cy="145800"/>
              <a:chOff x="705975" y="2364450"/>
              <a:chExt cx="450600" cy="145800"/>
            </a:xfrm>
          </p:grpSpPr>
          <p:sp>
            <p:nvSpPr>
              <p:cNvPr id="1512" name="Google Shape;1512;p69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69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69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15" name="Google Shape;1515;p69"/>
            <p:cNvSpPr txBox="1"/>
            <p:nvPr/>
          </p:nvSpPr>
          <p:spPr>
            <a:xfrm>
              <a:off x="1272300" y="3103650"/>
              <a:ext cx="1130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Embeddings E(t)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516" name="Google Shape;1516;p69"/>
          <p:cNvSpPr txBox="1"/>
          <p:nvPr/>
        </p:nvSpPr>
        <p:spPr>
          <a:xfrm>
            <a:off x="1161150" y="2563850"/>
            <a:ext cx="1241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LSTM</a:t>
            </a: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 hidden and cell states </a:t>
            </a:r>
            <a:r>
              <a:rPr i="1" lang="en" sz="1000">
                <a:latin typeface="Helvetica Neue"/>
                <a:ea typeface="Helvetica Neue"/>
                <a:cs typeface="Helvetica Neue"/>
                <a:sym typeface="Helvetica Neue"/>
              </a:rPr>
              <a:t>h, c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517" name="Google Shape;1517;p69"/>
          <p:cNvGrpSpPr/>
          <p:nvPr/>
        </p:nvGrpSpPr>
        <p:grpSpPr>
          <a:xfrm>
            <a:off x="2524203" y="2738619"/>
            <a:ext cx="450600" cy="145800"/>
            <a:chOff x="705975" y="2212050"/>
            <a:chExt cx="450600" cy="145800"/>
          </a:xfrm>
        </p:grpSpPr>
        <p:sp>
          <p:nvSpPr>
            <p:cNvPr id="1518" name="Google Shape;1518;p69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69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69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1" name="Google Shape;1521;p69"/>
          <p:cNvGrpSpPr/>
          <p:nvPr/>
        </p:nvGrpSpPr>
        <p:grpSpPr>
          <a:xfrm>
            <a:off x="2381850" y="2879113"/>
            <a:ext cx="735300" cy="767139"/>
            <a:chOff x="2381850" y="2879113"/>
            <a:chExt cx="735300" cy="767139"/>
          </a:xfrm>
        </p:grpSpPr>
        <p:sp>
          <p:nvSpPr>
            <p:cNvPr id="1522" name="Google Shape;1522;p69"/>
            <p:cNvSpPr/>
            <p:nvPr/>
          </p:nvSpPr>
          <p:spPr>
            <a:xfrm>
              <a:off x="2381850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LSTM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523" name="Google Shape;1523;p69"/>
            <p:cNvCxnSpPr>
              <a:stCxn id="1485" idx="0"/>
            </p:cNvCxnSpPr>
            <p:nvPr/>
          </p:nvCxnSpPr>
          <p:spPr>
            <a:xfrm rot="10800000">
              <a:off x="2749503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24" name="Google Shape;1524;p69"/>
            <p:cNvCxnSpPr/>
            <p:nvPr/>
          </p:nvCxnSpPr>
          <p:spPr>
            <a:xfrm rot="10800000">
              <a:off x="2749503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525" name="Google Shape;1525;p69"/>
          <p:cNvGrpSpPr/>
          <p:nvPr/>
        </p:nvGrpSpPr>
        <p:grpSpPr>
          <a:xfrm>
            <a:off x="3286203" y="2738619"/>
            <a:ext cx="450600" cy="145800"/>
            <a:chOff x="705975" y="2212050"/>
            <a:chExt cx="450600" cy="145800"/>
          </a:xfrm>
        </p:grpSpPr>
        <p:sp>
          <p:nvSpPr>
            <p:cNvPr id="1526" name="Google Shape;1526;p69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69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69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9" name="Google Shape;1529;p69"/>
          <p:cNvGrpSpPr/>
          <p:nvPr/>
        </p:nvGrpSpPr>
        <p:grpSpPr>
          <a:xfrm>
            <a:off x="2974950" y="2811510"/>
            <a:ext cx="904200" cy="834742"/>
            <a:chOff x="2974950" y="2811510"/>
            <a:chExt cx="904200" cy="834742"/>
          </a:xfrm>
        </p:grpSpPr>
        <p:sp>
          <p:nvSpPr>
            <p:cNvPr id="1530" name="Google Shape;1530;p69"/>
            <p:cNvSpPr/>
            <p:nvPr/>
          </p:nvSpPr>
          <p:spPr>
            <a:xfrm>
              <a:off x="3143850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LSTM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531" name="Google Shape;1531;p69"/>
            <p:cNvCxnSpPr/>
            <p:nvPr/>
          </p:nvCxnSpPr>
          <p:spPr>
            <a:xfrm rot="10800000">
              <a:off x="3511503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32" name="Google Shape;1532;p69"/>
            <p:cNvCxnSpPr/>
            <p:nvPr/>
          </p:nvCxnSpPr>
          <p:spPr>
            <a:xfrm rot="10800000">
              <a:off x="3511503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33" name="Google Shape;1533;p69"/>
            <p:cNvCxnSpPr>
              <a:endCxn id="1530" idx="1"/>
            </p:cNvCxnSpPr>
            <p:nvPr/>
          </p:nvCxnSpPr>
          <p:spPr>
            <a:xfrm flipH="1" rot="-5400000">
              <a:off x="2835300" y="2951160"/>
              <a:ext cx="448200" cy="1689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534" name="Google Shape;1534;p69"/>
          <p:cNvGrpSpPr/>
          <p:nvPr/>
        </p:nvGrpSpPr>
        <p:grpSpPr>
          <a:xfrm>
            <a:off x="3736950" y="2811510"/>
            <a:ext cx="935933" cy="623215"/>
            <a:chOff x="3736950" y="2811510"/>
            <a:chExt cx="935933" cy="623215"/>
          </a:xfrm>
        </p:grpSpPr>
        <p:cxnSp>
          <p:nvCxnSpPr>
            <p:cNvPr id="1535" name="Google Shape;1535;p69"/>
            <p:cNvCxnSpPr/>
            <p:nvPr/>
          </p:nvCxnSpPr>
          <p:spPr>
            <a:xfrm flipH="1" rot="-5400000">
              <a:off x="3597300" y="2951160"/>
              <a:ext cx="448200" cy="1689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536" name="Google Shape;1536;p69"/>
            <p:cNvSpPr txBox="1"/>
            <p:nvPr/>
          </p:nvSpPr>
          <p:spPr>
            <a:xfrm>
              <a:off x="3982583" y="309602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…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537" name="Google Shape;1537;p69"/>
          <p:cNvGrpSpPr/>
          <p:nvPr/>
        </p:nvGrpSpPr>
        <p:grpSpPr>
          <a:xfrm>
            <a:off x="7210319" y="2738619"/>
            <a:ext cx="1355315" cy="907632"/>
            <a:chOff x="7210319" y="2738619"/>
            <a:chExt cx="1355315" cy="907632"/>
          </a:xfrm>
        </p:grpSpPr>
        <p:grpSp>
          <p:nvGrpSpPr>
            <p:cNvPr id="1538" name="Google Shape;1538;p69"/>
            <p:cNvGrpSpPr/>
            <p:nvPr/>
          </p:nvGrpSpPr>
          <p:grpSpPr>
            <a:xfrm>
              <a:off x="7972688" y="2738619"/>
              <a:ext cx="450600" cy="145800"/>
              <a:chOff x="705975" y="2212050"/>
              <a:chExt cx="450600" cy="145800"/>
            </a:xfrm>
          </p:grpSpPr>
          <p:sp>
            <p:nvSpPr>
              <p:cNvPr id="1539" name="Google Shape;1539;p69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69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69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42" name="Google Shape;1542;p69"/>
            <p:cNvSpPr/>
            <p:nvPr/>
          </p:nvSpPr>
          <p:spPr>
            <a:xfrm>
              <a:off x="7830334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LSTM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543" name="Google Shape;1543;p69"/>
            <p:cNvCxnSpPr/>
            <p:nvPr/>
          </p:nvCxnSpPr>
          <p:spPr>
            <a:xfrm rot="10800000">
              <a:off x="8197988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44" name="Google Shape;1544;p69"/>
            <p:cNvCxnSpPr/>
            <p:nvPr/>
          </p:nvCxnSpPr>
          <p:spPr>
            <a:xfrm rot="10800000">
              <a:off x="8197988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45" name="Google Shape;1545;p69"/>
            <p:cNvCxnSpPr>
              <a:endCxn id="1542" idx="1"/>
            </p:cNvCxnSpPr>
            <p:nvPr/>
          </p:nvCxnSpPr>
          <p:spPr>
            <a:xfrm flipH="1" rot="-5400000">
              <a:off x="7521784" y="2951160"/>
              <a:ext cx="448200" cy="1689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1546" name="Google Shape;1546;p69"/>
            <p:cNvGrpSpPr/>
            <p:nvPr/>
          </p:nvGrpSpPr>
          <p:grpSpPr>
            <a:xfrm>
              <a:off x="7210319" y="2738619"/>
              <a:ext cx="450600" cy="145800"/>
              <a:chOff x="705975" y="2212050"/>
              <a:chExt cx="450600" cy="145800"/>
            </a:xfrm>
          </p:grpSpPr>
          <p:sp>
            <p:nvSpPr>
              <p:cNvPr id="1547" name="Google Shape;1547;p69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69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69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50" name="Google Shape;1550;p69"/>
          <p:cNvGrpSpPr/>
          <p:nvPr/>
        </p:nvGrpSpPr>
        <p:grpSpPr>
          <a:xfrm>
            <a:off x="1272300" y="1490843"/>
            <a:ext cx="6925688" cy="1247776"/>
            <a:chOff x="1272300" y="1490843"/>
            <a:chExt cx="6925688" cy="1247776"/>
          </a:xfrm>
        </p:grpSpPr>
        <p:sp>
          <p:nvSpPr>
            <p:cNvPr id="1551" name="Google Shape;1551;p69"/>
            <p:cNvSpPr/>
            <p:nvPr/>
          </p:nvSpPr>
          <p:spPr>
            <a:xfrm>
              <a:off x="2402625" y="2006275"/>
              <a:ext cx="38502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Fully Connected Layer F(h</a:t>
              </a:r>
              <a:r>
                <a:rPr baseline="-25000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</a:t>
              </a:r>
              <a:r>
                <a:rPr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1552" name="Google Shape;1552;p69"/>
            <p:cNvGrpSpPr/>
            <p:nvPr/>
          </p:nvGrpSpPr>
          <p:grpSpPr>
            <a:xfrm>
              <a:off x="1272300" y="1490843"/>
              <a:ext cx="1700648" cy="646500"/>
              <a:chOff x="1272300" y="1338443"/>
              <a:chExt cx="1700648" cy="646500"/>
            </a:xfrm>
          </p:grpSpPr>
          <p:grpSp>
            <p:nvGrpSpPr>
              <p:cNvPr id="1553" name="Google Shape;1553;p69"/>
              <p:cNvGrpSpPr/>
              <p:nvPr/>
            </p:nvGrpSpPr>
            <p:grpSpPr>
              <a:xfrm>
                <a:off x="2522348" y="1576526"/>
                <a:ext cx="450600" cy="145800"/>
                <a:chOff x="705975" y="2364450"/>
                <a:chExt cx="450600" cy="145800"/>
              </a:xfrm>
            </p:grpSpPr>
            <p:sp>
              <p:nvSpPr>
                <p:cNvPr id="1554" name="Google Shape;1554;p69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5" name="Google Shape;1555;p69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6" name="Google Shape;1556;p69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557" name="Google Shape;1557;p69"/>
              <p:cNvSpPr txBox="1"/>
              <p:nvPr/>
            </p:nvSpPr>
            <p:spPr>
              <a:xfrm>
                <a:off x="1272300" y="1338443"/>
                <a:ext cx="1130100" cy="6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“Logits” for each of the |C| class labels</a:t>
                </a:r>
                <a:endParaRPr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cxnSp>
          <p:nvCxnSpPr>
            <p:cNvPr id="1558" name="Google Shape;1558;p69"/>
            <p:cNvCxnSpPr>
              <a:stCxn id="1540" idx="0"/>
              <a:endCxn id="1551" idx="2"/>
            </p:cNvCxnSpPr>
            <p:nvPr/>
          </p:nvCxnSpPr>
          <p:spPr>
            <a:xfrm flipH="1" rot="5400000">
              <a:off x="6057938" y="598569"/>
              <a:ext cx="409800" cy="3870300"/>
            </a:xfrm>
            <a:prstGeom prst="bentConnector3">
              <a:avLst>
                <a:gd fmla="val 50005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559" name="Google Shape;1559;p69"/>
          <p:cNvGrpSpPr/>
          <p:nvPr/>
        </p:nvGrpSpPr>
        <p:grpSpPr>
          <a:xfrm>
            <a:off x="1709498" y="3189789"/>
            <a:ext cx="672300" cy="145800"/>
            <a:chOff x="1709498" y="3189789"/>
            <a:chExt cx="672300" cy="145800"/>
          </a:xfrm>
        </p:grpSpPr>
        <p:grpSp>
          <p:nvGrpSpPr>
            <p:cNvPr id="1560" name="Google Shape;1560;p69"/>
            <p:cNvGrpSpPr/>
            <p:nvPr/>
          </p:nvGrpSpPr>
          <p:grpSpPr>
            <a:xfrm>
              <a:off x="1709498" y="3189789"/>
              <a:ext cx="450600" cy="145800"/>
              <a:chOff x="705975" y="2364450"/>
              <a:chExt cx="450600" cy="145800"/>
            </a:xfrm>
          </p:grpSpPr>
          <p:sp>
            <p:nvSpPr>
              <p:cNvPr id="1561" name="Google Shape;1561;p69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69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3" name="Google Shape;1563;p69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564" name="Google Shape;1564;p69"/>
            <p:cNvCxnSpPr>
              <a:stCxn id="1563" idx="3"/>
              <a:endCxn id="1522" idx="1"/>
            </p:cNvCxnSpPr>
            <p:nvPr/>
          </p:nvCxnSpPr>
          <p:spPr>
            <a:xfrm flipH="1" rot="10800000">
              <a:off x="2160098" y="3259689"/>
              <a:ext cx="221700" cy="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Classification with a Multi-Layer LSTM</a:t>
            </a:r>
            <a:endParaRPr/>
          </a:p>
        </p:txBody>
      </p:sp>
      <p:grpSp>
        <p:nvGrpSpPr>
          <p:cNvPr id="1570" name="Google Shape;1570;p70"/>
          <p:cNvGrpSpPr/>
          <p:nvPr/>
        </p:nvGrpSpPr>
        <p:grpSpPr>
          <a:xfrm>
            <a:off x="138600" y="3560850"/>
            <a:ext cx="8463700" cy="1337725"/>
            <a:chOff x="138600" y="3560850"/>
            <a:chExt cx="8463700" cy="1337725"/>
          </a:xfrm>
        </p:grpSpPr>
        <p:sp>
          <p:nvSpPr>
            <p:cNvPr id="1571" name="Google Shape;1571;p70"/>
            <p:cNvSpPr/>
            <p:nvPr/>
          </p:nvSpPr>
          <p:spPr>
            <a:xfrm>
              <a:off x="2402500" y="3879475"/>
              <a:ext cx="61998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Embedding Layer </a:t>
              </a:r>
              <a:r>
                <a:rPr i="1" lang="en">
                  <a:latin typeface="Helvetica Neue"/>
                  <a:ea typeface="Helvetica Neue"/>
                  <a:cs typeface="Helvetica Neue"/>
                  <a:sym typeface="Helvetica Neue"/>
                </a:rPr>
                <a:t>E(t)</a:t>
              </a:r>
              <a:endParaRPr i="1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1572" name="Google Shape;1572;p70"/>
            <p:cNvGrpSpPr/>
            <p:nvPr/>
          </p:nvGrpSpPr>
          <p:grpSpPr>
            <a:xfrm>
              <a:off x="138600" y="4436875"/>
              <a:ext cx="8426509" cy="461700"/>
              <a:chOff x="138600" y="3979675"/>
              <a:chExt cx="8426509" cy="461700"/>
            </a:xfrm>
          </p:grpSpPr>
          <p:sp>
            <p:nvSpPr>
              <p:cNvPr id="1573" name="Google Shape;1573;p70"/>
              <p:cNvSpPr txBox="1"/>
              <p:nvPr/>
            </p:nvSpPr>
            <p:spPr>
              <a:xfrm>
                <a:off x="138600" y="3979675"/>
                <a:ext cx="1393500" cy="4617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Helvetica Neue"/>
                    <a:ea typeface="Helvetica Neue"/>
                    <a:cs typeface="Helvetica Neue"/>
                    <a:sym typeface="Helvetica Neue"/>
                  </a:rPr>
                  <a:t>Word-level</a:t>
                </a:r>
                <a:endParaRPr sz="18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574" name="Google Shape;1574;p70"/>
              <p:cNvSpPr txBox="1"/>
              <p:nvPr/>
            </p:nvSpPr>
            <p:spPr>
              <a:xfrm>
                <a:off x="2402500" y="4041175"/>
                <a:ext cx="690300" cy="3387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served</a:t>
                </a:r>
                <a:endParaRPr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575" name="Google Shape;1575;p70"/>
              <p:cNvSpPr txBox="1"/>
              <p:nvPr/>
            </p:nvSpPr>
            <p:spPr>
              <a:xfrm>
                <a:off x="3184261" y="4041175"/>
                <a:ext cx="690300" cy="3387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cold</a:t>
                </a:r>
                <a:endParaRPr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576" name="Google Shape;1576;p70"/>
              <p:cNvSpPr txBox="1"/>
              <p:nvPr/>
            </p:nvSpPr>
            <p:spPr>
              <a:xfrm>
                <a:off x="3966023" y="4041175"/>
                <a:ext cx="690300" cy="3387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ice</a:t>
                </a:r>
                <a:endParaRPr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577" name="Google Shape;1577;p70"/>
              <p:cNvSpPr txBox="1"/>
              <p:nvPr/>
            </p:nvSpPr>
            <p:spPr>
              <a:xfrm>
                <a:off x="4747784" y="4041175"/>
                <a:ext cx="690300" cy="3387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cream</a:t>
                </a:r>
                <a:endParaRPr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578" name="Google Shape;1578;p70"/>
              <p:cNvSpPr txBox="1"/>
              <p:nvPr/>
            </p:nvSpPr>
            <p:spPr>
              <a:xfrm>
                <a:off x="5529525" y="4041175"/>
                <a:ext cx="690300" cy="3387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and</a:t>
                </a:r>
                <a:endParaRPr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579" name="Google Shape;1579;p70"/>
              <p:cNvSpPr txBox="1"/>
              <p:nvPr/>
            </p:nvSpPr>
            <p:spPr>
              <a:xfrm>
                <a:off x="6311286" y="4041175"/>
                <a:ext cx="690300" cy="3387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warm</a:t>
                </a:r>
                <a:endParaRPr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580" name="Google Shape;1580;p70"/>
              <p:cNvSpPr txBox="1"/>
              <p:nvPr/>
            </p:nvSpPr>
            <p:spPr>
              <a:xfrm>
                <a:off x="7093048" y="4041175"/>
                <a:ext cx="690300" cy="3387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pizza</a:t>
                </a:r>
                <a:endParaRPr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581" name="Google Shape;1581;p70"/>
              <p:cNvSpPr txBox="1"/>
              <p:nvPr/>
            </p:nvSpPr>
            <p:spPr>
              <a:xfrm>
                <a:off x="7874809" y="4041175"/>
                <a:ext cx="690300" cy="3387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.</a:t>
                </a:r>
                <a:endParaRPr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1582" name="Google Shape;1582;p70"/>
            <p:cNvGrpSpPr/>
            <p:nvPr/>
          </p:nvGrpSpPr>
          <p:grpSpPr>
            <a:xfrm>
              <a:off x="1588425" y="4201975"/>
              <a:ext cx="6978168" cy="338700"/>
              <a:chOff x="1588425" y="3744775"/>
              <a:chExt cx="6978168" cy="338700"/>
            </a:xfrm>
          </p:grpSpPr>
          <p:sp>
            <p:nvSpPr>
              <p:cNvPr id="1583" name="Google Shape;1583;p70"/>
              <p:cNvSpPr txBox="1"/>
              <p:nvPr/>
            </p:nvSpPr>
            <p:spPr>
              <a:xfrm>
                <a:off x="1588425" y="3744775"/>
                <a:ext cx="8142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Token id </a:t>
                </a:r>
                <a:r>
                  <a:rPr i="1"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t:</a:t>
                </a:r>
                <a:endParaRPr i="1"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584" name="Google Shape;1584;p70"/>
              <p:cNvSpPr txBox="1"/>
              <p:nvPr/>
            </p:nvSpPr>
            <p:spPr>
              <a:xfrm>
                <a:off x="2402500" y="3744775"/>
                <a:ext cx="6903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1</a:t>
                </a:r>
                <a:endParaRPr i="1"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585" name="Google Shape;1585;p70"/>
              <p:cNvSpPr txBox="1"/>
              <p:nvPr/>
            </p:nvSpPr>
            <p:spPr>
              <a:xfrm>
                <a:off x="3183410" y="3744775"/>
                <a:ext cx="6903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320</a:t>
                </a:r>
                <a:endParaRPr i="1"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586" name="Google Shape;1586;p70"/>
              <p:cNvSpPr txBox="1"/>
              <p:nvPr/>
            </p:nvSpPr>
            <p:spPr>
              <a:xfrm>
                <a:off x="3964320" y="3744775"/>
                <a:ext cx="6903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253</a:t>
                </a:r>
                <a:endParaRPr i="1"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587" name="Google Shape;1587;p70"/>
              <p:cNvSpPr txBox="1"/>
              <p:nvPr/>
            </p:nvSpPr>
            <p:spPr>
              <a:xfrm>
                <a:off x="4752093" y="3744775"/>
                <a:ext cx="6903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281</a:t>
                </a:r>
                <a:endParaRPr i="1"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588" name="Google Shape;1588;p70"/>
              <p:cNvSpPr txBox="1"/>
              <p:nvPr/>
            </p:nvSpPr>
            <p:spPr>
              <a:xfrm>
                <a:off x="5533003" y="3744775"/>
                <a:ext cx="6903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6</a:t>
                </a:r>
                <a:endParaRPr i="1"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589" name="Google Shape;1589;p70"/>
              <p:cNvSpPr txBox="1"/>
              <p:nvPr/>
            </p:nvSpPr>
            <p:spPr>
              <a:xfrm>
                <a:off x="6313913" y="3744775"/>
                <a:ext cx="6903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0</a:t>
                </a:r>
                <a:endParaRPr i="1"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590" name="Google Shape;1590;p70"/>
              <p:cNvSpPr txBox="1"/>
              <p:nvPr/>
            </p:nvSpPr>
            <p:spPr>
              <a:xfrm>
                <a:off x="7095383" y="3744775"/>
                <a:ext cx="6903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287</a:t>
                </a:r>
                <a:endParaRPr i="1"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591" name="Google Shape;1591;p70"/>
              <p:cNvSpPr txBox="1"/>
              <p:nvPr/>
            </p:nvSpPr>
            <p:spPr>
              <a:xfrm>
                <a:off x="7876293" y="3744775"/>
                <a:ext cx="6903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4</a:t>
                </a:r>
                <a:endParaRPr i="1"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1592" name="Google Shape;1592;p70"/>
            <p:cNvGrpSpPr/>
            <p:nvPr/>
          </p:nvGrpSpPr>
          <p:grpSpPr>
            <a:xfrm>
              <a:off x="1272300" y="3560850"/>
              <a:ext cx="7150523" cy="338700"/>
              <a:chOff x="1272300" y="3103650"/>
              <a:chExt cx="7150523" cy="338700"/>
            </a:xfrm>
          </p:grpSpPr>
          <p:grpSp>
            <p:nvGrpSpPr>
              <p:cNvPr id="1593" name="Google Shape;1593;p70"/>
              <p:cNvGrpSpPr/>
              <p:nvPr/>
            </p:nvGrpSpPr>
            <p:grpSpPr>
              <a:xfrm>
                <a:off x="2524203" y="3189051"/>
                <a:ext cx="450600" cy="145800"/>
                <a:chOff x="705975" y="2364450"/>
                <a:chExt cx="450600" cy="145800"/>
              </a:xfrm>
            </p:grpSpPr>
            <p:sp>
              <p:nvSpPr>
                <p:cNvPr id="1594" name="Google Shape;1594;p70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5" name="Google Shape;1595;p70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6" name="Google Shape;1596;p70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97" name="Google Shape;1597;p70"/>
              <p:cNvGrpSpPr/>
              <p:nvPr/>
            </p:nvGrpSpPr>
            <p:grpSpPr>
              <a:xfrm>
                <a:off x="3286203" y="3189051"/>
                <a:ext cx="450600" cy="145800"/>
                <a:chOff x="705975" y="2364450"/>
                <a:chExt cx="450600" cy="145800"/>
              </a:xfrm>
            </p:grpSpPr>
            <p:sp>
              <p:nvSpPr>
                <p:cNvPr id="1598" name="Google Shape;1598;p70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9" name="Google Shape;1599;p70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0" name="Google Shape;1600;p70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01" name="Google Shape;1601;p70"/>
              <p:cNvGrpSpPr/>
              <p:nvPr/>
            </p:nvGrpSpPr>
            <p:grpSpPr>
              <a:xfrm>
                <a:off x="4073417" y="3189051"/>
                <a:ext cx="450600" cy="145800"/>
                <a:chOff x="705975" y="2364450"/>
                <a:chExt cx="450600" cy="145800"/>
              </a:xfrm>
            </p:grpSpPr>
            <p:sp>
              <p:nvSpPr>
                <p:cNvPr id="1602" name="Google Shape;1602;p70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3" name="Google Shape;1603;p70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4" name="Google Shape;1604;p70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05" name="Google Shape;1605;p70"/>
              <p:cNvGrpSpPr/>
              <p:nvPr/>
            </p:nvGrpSpPr>
            <p:grpSpPr>
              <a:xfrm>
                <a:off x="4848023" y="3189051"/>
                <a:ext cx="450600" cy="145800"/>
                <a:chOff x="705975" y="2364450"/>
                <a:chExt cx="450600" cy="145800"/>
              </a:xfrm>
            </p:grpSpPr>
            <p:sp>
              <p:nvSpPr>
                <p:cNvPr id="1606" name="Google Shape;1606;p70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7" name="Google Shape;1607;p70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8" name="Google Shape;1608;p70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09" name="Google Shape;1609;p70"/>
              <p:cNvGrpSpPr/>
              <p:nvPr/>
            </p:nvGrpSpPr>
            <p:grpSpPr>
              <a:xfrm>
                <a:off x="5686223" y="3189051"/>
                <a:ext cx="450600" cy="145800"/>
                <a:chOff x="705975" y="2364450"/>
                <a:chExt cx="450600" cy="145800"/>
              </a:xfrm>
            </p:grpSpPr>
            <p:sp>
              <p:nvSpPr>
                <p:cNvPr id="1610" name="Google Shape;1610;p70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1" name="Google Shape;1611;p70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2" name="Google Shape;1612;p70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13" name="Google Shape;1613;p70"/>
              <p:cNvGrpSpPr/>
              <p:nvPr/>
            </p:nvGrpSpPr>
            <p:grpSpPr>
              <a:xfrm>
                <a:off x="6448223" y="3189051"/>
                <a:ext cx="450600" cy="145800"/>
                <a:chOff x="705975" y="2364450"/>
                <a:chExt cx="450600" cy="145800"/>
              </a:xfrm>
            </p:grpSpPr>
            <p:sp>
              <p:nvSpPr>
                <p:cNvPr id="1614" name="Google Shape;1614;p70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5" name="Google Shape;1615;p70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6" name="Google Shape;1616;p70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17" name="Google Shape;1617;p70"/>
              <p:cNvGrpSpPr/>
              <p:nvPr/>
            </p:nvGrpSpPr>
            <p:grpSpPr>
              <a:xfrm>
                <a:off x="7210223" y="3189051"/>
                <a:ext cx="450600" cy="145800"/>
                <a:chOff x="705975" y="2364450"/>
                <a:chExt cx="450600" cy="145800"/>
              </a:xfrm>
            </p:grpSpPr>
            <p:sp>
              <p:nvSpPr>
                <p:cNvPr id="1618" name="Google Shape;1618;p70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9" name="Google Shape;1619;p70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0" name="Google Shape;1620;p70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21" name="Google Shape;1621;p70"/>
              <p:cNvGrpSpPr/>
              <p:nvPr/>
            </p:nvGrpSpPr>
            <p:grpSpPr>
              <a:xfrm>
                <a:off x="7972223" y="3189051"/>
                <a:ext cx="450600" cy="145800"/>
                <a:chOff x="705975" y="2364450"/>
                <a:chExt cx="450600" cy="145800"/>
              </a:xfrm>
            </p:grpSpPr>
            <p:sp>
              <p:nvSpPr>
                <p:cNvPr id="1622" name="Google Shape;1622;p70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3" name="Google Shape;1623;p70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4" name="Google Shape;1624;p70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625" name="Google Shape;1625;p70"/>
              <p:cNvSpPr txBox="1"/>
              <p:nvPr/>
            </p:nvSpPr>
            <p:spPr>
              <a:xfrm>
                <a:off x="1272300" y="3103650"/>
                <a:ext cx="11301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Embeddings E(t)</a:t>
                </a:r>
                <a:endParaRPr i="1"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grpSp>
        <p:nvGrpSpPr>
          <p:cNvPr id="1626" name="Google Shape;1626;p70"/>
          <p:cNvGrpSpPr/>
          <p:nvPr/>
        </p:nvGrpSpPr>
        <p:grpSpPr>
          <a:xfrm>
            <a:off x="2974950" y="2738619"/>
            <a:ext cx="1697933" cy="907632"/>
            <a:chOff x="2974950" y="2738619"/>
            <a:chExt cx="1697933" cy="907632"/>
          </a:xfrm>
        </p:grpSpPr>
        <p:grpSp>
          <p:nvGrpSpPr>
            <p:cNvPr id="1627" name="Google Shape;1627;p70"/>
            <p:cNvGrpSpPr/>
            <p:nvPr/>
          </p:nvGrpSpPr>
          <p:grpSpPr>
            <a:xfrm>
              <a:off x="3286203" y="2738619"/>
              <a:ext cx="450600" cy="145800"/>
              <a:chOff x="705975" y="2212050"/>
              <a:chExt cx="450600" cy="145800"/>
            </a:xfrm>
          </p:grpSpPr>
          <p:sp>
            <p:nvSpPr>
              <p:cNvPr id="1628" name="Google Shape;1628;p70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70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70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1" name="Google Shape;1631;p70"/>
            <p:cNvGrpSpPr/>
            <p:nvPr/>
          </p:nvGrpSpPr>
          <p:grpSpPr>
            <a:xfrm>
              <a:off x="2974950" y="2811510"/>
              <a:ext cx="904200" cy="834742"/>
              <a:chOff x="2974950" y="2811510"/>
              <a:chExt cx="904200" cy="834742"/>
            </a:xfrm>
          </p:grpSpPr>
          <p:sp>
            <p:nvSpPr>
              <p:cNvPr id="1632" name="Google Shape;1632;p70"/>
              <p:cNvSpPr/>
              <p:nvPr/>
            </p:nvSpPr>
            <p:spPr>
              <a:xfrm>
                <a:off x="3143850" y="3098460"/>
                <a:ext cx="735300" cy="3225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LSTM</a:t>
                </a: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633" name="Google Shape;1633;p70"/>
              <p:cNvCxnSpPr/>
              <p:nvPr/>
            </p:nvCxnSpPr>
            <p:spPr>
              <a:xfrm rot="10800000">
                <a:off x="3511503" y="3425151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634" name="Google Shape;1634;p70"/>
              <p:cNvCxnSpPr/>
              <p:nvPr/>
            </p:nvCxnSpPr>
            <p:spPr>
              <a:xfrm rot="10800000">
                <a:off x="3511503" y="2879113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635" name="Google Shape;1635;p70"/>
              <p:cNvCxnSpPr>
                <a:endCxn id="1632" idx="1"/>
              </p:cNvCxnSpPr>
              <p:nvPr/>
            </p:nvCxnSpPr>
            <p:spPr>
              <a:xfrm flipH="1" rot="-5400000">
                <a:off x="2835300" y="2951160"/>
                <a:ext cx="448200" cy="168900"/>
              </a:xfrm>
              <a:prstGeom prst="bentConnector2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1636" name="Google Shape;1636;p70"/>
            <p:cNvGrpSpPr/>
            <p:nvPr/>
          </p:nvGrpSpPr>
          <p:grpSpPr>
            <a:xfrm>
              <a:off x="3736950" y="2811510"/>
              <a:ext cx="935933" cy="623215"/>
              <a:chOff x="3736950" y="2811510"/>
              <a:chExt cx="935933" cy="623215"/>
            </a:xfrm>
          </p:grpSpPr>
          <p:cxnSp>
            <p:nvCxnSpPr>
              <p:cNvPr id="1637" name="Google Shape;1637;p70"/>
              <p:cNvCxnSpPr/>
              <p:nvPr/>
            </p:nvCxnSpPr>
            <p:spPr>
              <a:xfrm flipH="1" rot="-5400000">
                <a:off x="3597300" y="2951160"/>
                <a:ext cx="448200" cy="168900"/>
              </a:xfrm>
              <a:prstGeom prst="bentConnector2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638" name="Google Shape;1638;p70"/>
              <p:cNvSpPr txBox="1"/>
              <p:nvPr/>
            </p:nvSpPr>
            <p:spPr>
              <a:xfrm>
                <a:off x="3982583" y="3096025"/>
                <a:ext cx="6903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…</a:t>
                </a:r>
                <a:endParaRPr i="1"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grpSp>
        <p:nvGrpSpPr>
          <p:cNvPr id="1639" name="Google Shape;1639;p70"/>
          <p:cNvGrpSpPr/>
          <p:nvPr/>
        </p:nvGrpSpPr>
        <p:grpSpPr>
          <a:xfrm>
            <a:off x="7210319" y="2738619"/>
            <a:ext cx="1355315" cy="907632"/>
            <a:chOff x="7210319" y="2738619"/>
            <a:chExt cx="1355315" cy="907632"/>
          </a:xfrm>
        </p:grpSpPr>
        <p:grpSp>
          <p:nvGrpSpPr>
            <p:cNvPr id="1640" name="Google Shape;1640;p70"/>
            <p:cNvGrpSpPr/>
            <p:nvPr/>
          </p:nvGrpSpPr>
          <p:grpSpPr>
            <a:xfrm>
              <a:off x="7972688" y="2738619"/>
              <a:ext cx="450600" cy="145800"/>
              <a:chOff x="705975" y="2212050"/>
              <a:chExt cx="450600" cy="145800"/>
            </a:xfrm>
          </p:grpSpPr>
          <p:sp>
            <p:nvSpPr>
              <p:cNvPr id="1641" name="Google Shape;1641;p70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2" name="Google Shape;1642;p70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3" name="Google Shape;1643;p70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44" name="Google Shape;1644;p70"/>
            <p:cNvSpPr/>
            <p:nvPr/>
          </p:nvSpPr>
          <p:spPr>
            <a:xfrm>
              <a:off x="7830334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LSTM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645" name="Google Shape;1645;p70"/>
            <p:cNvCxnSpPr/>
            <p:nvPr/>
          </p:nvCxnSpPr>
          <p:spPr>
            <a:xfrm rot="10800000">
              <a:off x="8197988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46" name="Google Shape;1646;p70"/>
            <p:cNvCxnSpPr/>
            <p:nvPr/>
          </p:nvCxnSpPr>
          <p:spPr>
            <a:xfrm rot="10800000">
              <a:off x="8197988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47" name="Google Shape;1647;p70"/>
            <p:cNvCxnSpPr>
              <a:endCxn id="1644" idx="1"/>
            </p:cNvCxnSpPr>
            <p:nvPr/>
          </p:nvCxnSpPr>
          <p:spPr>
            <a:xfrm flipH="1" rot="-5400000">
              <a:off x="7521784" y="2951160"/>
              <a:ext cx="448200" cy="1689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1648" name="Google Shape;1648;p70"/>
            <p:cNvGrpSpPr/>
            <p:nvPr/>
          </p:nvGrpSpPr>
          <p:grpSpPr>
            <a:xfrm>
              <a:off x="7210319" y="2738619"/>
              <a:ext cx="450600" cy="145800"/>
              <a:chOff x="705975" y="2212050"/>
              <a:chExt cx="450600" cy="145800"/>
            </a:xfrm>
          </p:grpSpPr>
          <p:sp>
            <p:nvSpPr>
              <p:cNvPr id="1649" name="Google Shape;1649;p70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0" name="Google Shape;1650;p70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70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52" name="Google Shape;1652;p70"/>
          <p:cNvGrpSpPr/>
          <p:nvPr/>
        </p:nvGrpSpPr>
        <p:grpSpPr>
          <a:xfrm>
            <a:off x="1272300" y="957443"/>
            <a:ext cx="6925688" cy="866776"/>
            <a:chOff x="1272300" y="1567043"/>
            <a:chExt cx="6925688" cy="866776"/>
          </a:xfrm>
        </p:grpSpPr>
        <p:sp>
          <p:nvSpPr>
            <p:cNvPr id="1653" name="Google Shape;1653;p70"/>
            <p:cNvSpPr/>
            <p:nvPr/>
          </p:nvSpPr>
          <p:spPr>
            <a:xfrm>
              <a:off x="2402625" y="1853875"/>
              <a:ext cx="38502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Fully Connected Layer F(h</a:t>
              </a:r>
              <a:r>
                <a:rPr baseline="-25000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</a:t>
              </a:r>
              <a:r>
                <a:rPr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1654" name="Google Shape;1654;p70"/>
            <p:cNvGrpSpPr/>
            <p:nvPr/>
          </p:nvGrpSpPr>
          <p:grpSpPr>
            <a:xfrm>
              <a:off x="1272300" y="1567043"/>
              <a:ext cx="1700648" cy="646500"/>
              <a:chOff x="1272300" y="1414643"/>
              <a:chExt cx="1700648" cy="646500"/>
            </a:xfrm>
          </p:grpSpPr>
          <p:grpSp>
            <p:nvGrpSpPr>
              <p:cNvPr id="1655" name="Google Shape;1655;p70"/>
              <p:cNvGrpSpPr/>
              <p:nvPr/>
            </p:nvGrpSpPr>
            <p:grpSpPr>
              <a:xfrm>
                <a:off x="2522348" y="1424126"/>
                <a:ext cx="450600" cy="145800"/>
                <a:chOff x="705975" y="2212050"/>
                <a:chExt cx="450600" cy="145800"/>
              </a:xfrm>
            </p:grpSpPr>
            <p:sp>
              <p:nvSpPr>
                <p:cNvPr id="1656" name="Google Shape;1656;p70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7" name="Google Shape;1657;p70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8" name="Google Shape;1658;p70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659" name="Google Shape;1659;p70"/>
              <p:cNvSpPr txBox="1"/>
              <p:nvPr/>
            </p:nvSpPr>
            <p:spPr>
              <a:xfrm>
                <a:off x="1272300" y="1414643"/>
                <a:ext cx="1130100" cy="6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“Logits” for each of the |C| class labels</a:t>
                </a:r>
                <a:endParaRPr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cxnSp>
          <p:nvCxnSpPr>
            <p:cNvPr id="1660" name="Google Shape;1660;p70"/>
            <p:cNvCxnSpPr>
              <a:stCxn id="1661" idx="0"/>
              <a:endCxn id="1653" idx="2"/>
            </p:cNvCxnSpPr>
            <p:nvPr/>
          </p:nvCxnSpPr>
          <p:spPr>
            <a:xfrm flipH="1" rot="5400000">
              <a:off x="6134138" y="369969"/>
              <a:ext cx="257400" cy="3870300"/>
            </a:xfrm>
            <a:prstGeom prst="bentConnector3">
              <a:avLst>
                <a:gd fmla="val 50009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662" name="Google Shape;1662;p70"/>
          <p:cNvGrpSpPr/>
          <p:nvPr/>
        </p:nvGrpSpPr>
        <p:grpSpPr>
          <a:xfrm>
            <a:off x="1709498" y="2738619"/>
            <a:ext cx="1407652" cy="907632"/>
            <a:chOff x="1709498" y="2738619"/>
            <a:chExt cx="1407652" cy="907632"/>
          </a:xfrm>
        </p:grpSpPr>
        <p:grpSp>
          <p:nvGrpSpPr>
            <p:cNvPr id="1663" name="Google Shape;1663;p70"/>
            <p:cNvGrpSpPr/>
            <p:nvPr/>
          </p:nvGrpSpPr>
          <p:grpSpPr>
            <a:xfrm>
              <a:off x="2524203" y="2738619"/>
              <a:ext cx="450600" cy="145800"/>
              <a:chOff x="705975" y="2212050"/>
              <a:chExt cx="450600" cy="145800"/>
            </a:xfrm>
          </p:grpSpPr>
          <p:sp>
            <p:nvSpPr>
              <p:cNvPr id="1664" name="Google Shape;1664;p70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70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70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7" name="Google Shape;1667;p70"/>
            <p:cNvGrpSpPr/>
            <p:nvPr/>
          </p:nvGrpSpPr>
          <p:grpSpPr>
            <a:xfrm>
              <a:off x="2381850" y="2879113"/>
              <a:ext cx="735300" cy="767139"/>
              <a:chOff x="2381850" y="2879113"/>
              <a:chExt cx="735300" cy="767139"/>
            </a:xfrm>
          </p:grpSpPr>
          <p:sp>
            <p:nvSpPr>
              <p:cNvPr id="1668" name="Google Shape;1668;p70"/>
              <p:cNvSpPr/>
              <p:nvPr/>
            </p:nvSpPr>
            <p:spPr>
              <a:xfrm>
                <a:off x="2381850" y="3098460"/>
                <a:ext cx="735300" cy="3225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LSTM</a:t>
                </a: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669" name="Google Shape;1669;p70"/>
              <p:cNvCxnSpPr>
                <a:stCxn id="1595" idx="0"/>
              </p:cNvCxnSpPr>
              <p:nvPr/>
            </p:nvCxnSpPr>
            <p:spPr>
              <a:xfrm rot="10800000">
                <a:off x="2749503" y="3425151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670" name="Google Shape;1670;p70"/>
              <p:cNvCxnSpPr/>
              <p:nvPr/>
            </p:nvCxnSpPr>
            <p:spPr>
              <a:xfrm rot="10800000">
                <a:off x="2749503" y="2879113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1671" name="Google Shape;1671;p70"/>
            <p:cNvGrpSpPr/>
            <p:nvPr/>
          </p:nvGrpSpPr>
          <p:grpSpPr>
            <a:xfrm>
              <a:off x="1709498" y="3189789"/>
              <a:ext cx="672300" cy="145800"/>
              <a:chOff x="1709498" y="3189789"/>
              <a:chExt cx="672300" cy="145800"/>
            </a:xfrm>
          </p:grpSpPr>
          <p:grpSp>
            <p:nvGrpSpPr>
              <p:cNvPr id="1672" name="Google Shape;1672;p70"/>
              <p:cNvGrpSpPr/>
              <p:nvPr/>
            </p:nvGrpSpPr>
            <p:grpSpPr>
              <a:xfrm>
                <a:off x="1709498" y="3189789"/>
                <a:ext cx="450600" cy="145800"/>
                <a:chOff x="705975" y="2364450"/>
                <a:chExt cx="450600" cy="145800"/>
              </a:xfrm>
            </p:grpSpPr>
            <p:sp>
              <p:nvSpPr>
                <p:cNvPr id="1673" name="Google Shape;1673;p70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666666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4" name="Google Shape;1674;p70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666666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5" name="Google Shape;1675;p70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666666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1676" name="Google Shape;1676;p70"/>
              <p:cNvCxnSpPr>
                <a:stCxn id="1675" idx="3"/>
                <a:endCxn id="1668" idx="1"/>
              </p:cNvCxnSpPr>
              <p:nvPr/>
            </p:nvCxnSpPr>
            <p:spPr>
              <a:xfrm flipH="1" rot="10800000">
                <a:off x="2160098" y="3259689"/>
                <a:ext cx="221700" cy="3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sp>
        <p:nvSpPr>
          <p:cNvPr id="1677" name="Google Shape;1677;p70"/>
          <p:cNvSpPr txBox="1"/>
          <p:nvPr/>
        </p:nvSpPr>
        <p:spPr>
          <a:xfrm>
            <a:off x="1161150" y="2563850"/>
            <a:ext cx="1241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LSTM hidden and cell states </a:t>
            </a:r>
            <a:r>
              <a:rPr i="1" lang="en" sz="1000">
                <a:latin typeface="Helvetica Neue"/>
                <a:ea typeface="Helvetica Neue"/>
                <a:cs typeface="Helvetica Neue"/>
                <a:sym typeface="Helvetica Neue"/>
              </a:rPr>
              <a:t>h, c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678" name="Google Shape;1678;p70"/>
          <p:cNvGrpSpPr/>
          <p:nvPr/>
        </p:nvGrpSpPr>
        <p:grpSpPr>
          <a:xfrm>
            <a:off x="2974950" y="1824219"/>
            <a:ext cx="1697933" cy="907632"/>
            <a:chOff x="2974950" y="1824219"/>
            <a:chExt cx="1697933" cy="907632"/>
          </a:xfrm>
        </p:grpSpPr>
        <p:grpSp>
          <p:nvGrpSpPr>
            <p:cNvPr id="1679" name="Google Shape;1679;p70"/>
            <p:cNvGrpSpPr/>
            <p:nvPr/>
          </p:nvGrpSpPr>
          <p:grpSpPr>
            <a:xfrm>
              <a:off x="3286203" y="1824219"/>
              <a:ext cx="450600" cy="145800"/>
              <a:chOff x="705975" y="2212050"/>
              <a:chExt cx="450600" cy="145800"/>
            </a:xfrm>
          </p:grpSpPr>
          <p:sp>
            <p:nvSpPr>
              <p:cNvPr id="1680" name="Google Shape;1680;p70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1" name="Google Shape;1681;p70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2" name="Google Shape;1682;p70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83" name="Google Shape;1683;p70"/>
            <p:cNvGrpSpPr/>
            <p:nvPr/>
          </p:nvGrpSpPr>
          <p:grpSpPr>
            <a:xfrm>
              <a:off x="2974950" y="1897110"/>
              <a:ext cx="904200" cy="834742"/>
              <a:chOff x="2974950" y="2811510"/>
              <a:chExt cx="904200" cy="834742"/>
            </a:xfrm>
          </p:grpSpPr>
          <p:sp>
            <p:nvSpPr>
              <p:cNvPr id="1684" name="Google Shape;1684;p70"/>
              <p:cNvSpPr/>
              <p:nvPr/>
            </p:nvSpPr>
            <p:spPr>
              <a:xfrm>
                <a:off x="3143850" y="3098460"/>
                <a:ext cx="735300" cy="3225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LSTM</a:t>
                </a: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685" name="Google Shape;1685;p70"/>
              <p:cNvCxnSpPr/>
              <p:nvPr/>
            </p:nvCxnSpPr>
            <p:spPr>
              <a:xfrm rot="10800000">
                <a:off x="3511503" y="3425151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686" name="Google Shape;1686;p70"/>
              <p:cNvCxnSpPr/>
              <p:nvPr/>
            </p:nvCxnSpPr>
            <p:spPr>
              <a:xfrm rot="10800000">
                <a:off x="3511503" y="2879113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687" name="Google Shape;1687;p70"/>
              <p:cNvCxnSpPr>
                <a:endCxn id="1684" idx="1"/>
              </p:cNvCxnSpPr>
              <p:nvPr/>
            </p:nvCxnSpPr>
            <p:spPr>
              <a:xfrm flipH="1" rot="-5400000">
                <a:off x="2835300" y="2951160"/>
                <a:ext cx="448200" cy="168900"/>
              </a:xfrm>
              <a:prstGeom prst="bentConnector2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1688" name="Google Shape;1688;p70"/>
            <p:cNvGrpSpPr/>
            <p:nvPr/>
          </p:nvGrpSpPr>
          <p:grpSpPr>
            <a:xfrm>
              <a:off x="3736950" y="1897110"/>
              <a:ext cx="935933" cy="623215"/>
              <a:chOff x="3736950" y="2811510"/>
              <a:chExt cx="935933" cy="623215"/>
            </a:xfrm>
          </p:grpSpPr>
          <p:cxnSp>
            <p:nvCxnSpPr>
              <p:cNvPr id="1689" name="Google Shape;1689;p70"/>
              <p:cNvCxnSpPr/>
              <p:nvPr/>
            </p:nvCxnSpPr>
            <p:spPr>
              <a:xfrm flipH="1" rot="-5400000">
                <a:off x="3597300" y="2951160"/>
                <a:ext cx="448200" cy="168900"/>
              </a:xfrm>
              <a:prstGeom prst="bentConnector2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690" name="Google Shape;1690;p70"/>
              <p:cNvSpPr txBox="1"/>
              <p:nvPr/>
            </p:nvSpPr>
            <p:spPr>
              <a:xfrm>
                <a:off x="3982583" y="3096025"/>
                <a:ext cx="6903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…</a:t>
                </a:r>
                <a:endParaRPr i="1"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grpSp>
        <p:nvGrpSpPr>
          <p:cNvPr id="1691" name="Google Shape;1691;p70"/>
          <p:cNvGrpSpPr/>
          <p:nvPr/>
        </p:nvGrpSpPr>
        <p:grpSpPr>
          <a:xfrm>
            <a:off x="7210319" y="1824219"/>
            <a:ext cx="1355315" cy="907632"/>
            <a:chOff x="7210319" y="2738619"/>
            <a:chExt cx="1355315" cy="907632"/>
          </a:xfrm>
        </p:grpSpPr>
        <p:grpSp>
          <p:nvGrpSpPr>
            <p:cNvPr id="1692" name="Google Shape;1692;p70"/>
            <p:cNvGrpSpPr/>
            <p:nvPr/>
          </p:nvGrpSpPr>
          <p:grpSpPr>
            <a:xfrm>
              <a:off x="7972688" y="2738619"/>
              <a:ext cx="450600" cy="145800"/>
              <a:chOff x="705975" y="2212050"/>
              <a:chExt cx="450600" cy="145800"/>
            </a:xfrm>
          </p:grpSpPr>
          <p:sp>
            <p:nvSpPr>
              <p:cNvPr id="1693" name="Google Shape;1693;p70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70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70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95" name="Google Shape;1695;p70"/>
            <p:cNvSpPr/>
            <p:nvPr/>
          </p:nvSpPr>
          <p:spPr>
            <a:xfrm>
              <a:off x="7830334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LSTM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696" name="Google Shape;1696;p70"/>
            <p:cNvCxnSpPr/>
            <p:nvPr/>
          </p:nvCxnSpPr>
          <p:spPr>
            <a:xfrm rot="10800000">
              <a:off x="8197988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97" name="Google Shape;1697;p70"/>
            <p:cNvCxnSpPr/>
            <p:nvPr/>
          </p:nvCxnSpPr>
          <p:spPr>
            <a:xfrm rot="10800000">
              <a:off x="8197988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98" name="Google Shape;1698;p70"/>
            <p:cNvCxnSpPr>
              <a:endCxn id="1695" idx="1"/>
            </p:cNvCxnSpPr>
            <p:nvPr/>
          </p:nvCxnSpPr>
          <p:spPr>
            <a:xfrm flipH="1" rot="-5400000">
              <a:off x="7521784" y="2951160"/>
              <a:ext cx="448200" cy="1689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1699" name="Google Shape;1699;p70"/>
            <p:cNvGrpSpPr/>
            <p:nvPr/>
          </p:nvGrpSpPr>
          <p:grpSpPr>
            <a:xfrm>
              <a:off x="7210319" y="2738619"/>
              <a:ext cx="450600" cy="145800"/>
              <a:chOff x="705975" y="2212050"/>
              <a:chExt cx="450600" cy="145800"/>
            </a:xfrm>
          </p:grpSpPr>
          <p:sp>
            <p:nvSpPr>
              <p:cNvPr id="1700" name="Google Shape;1700;p70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70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70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03" name="Google Shape;1703;p70"/>
          <p:cNvGrpSpPr/>
          <p:nvPr/>
        </p:nvGrpSpPr>
        <p:grpSpPr>
          <a:xfrm>
            <a:off x="1709498" y="1824219"/>
            <a:ext cx="1407652" cy="907632"/>
            <a:chOff x="1709498" y="1824219"/>
            <a:chExt cx="1407652" cy="907632"/>
          </a:xfrm>
        </p:grpSpPr>
        <p:grpSp>
          <p:nvGrpSpPr>
            <p:cNvPr id="1704" name="Google Shape;1704;p70"/>
            <p:cNvGrpSpPr/>
            <p:nvPr/>
          </p:nvGrpSpPr>
          <p:grpSpPr>
            <a:xfrm>
              <a:off x="2524203" y="1824219"/>
              <a:ext cx="450600" cy="145800"/>
              <a:chOff x="705975" y="2212050"/>
              <a:chExt cx="450600" cy="145800"/>
            </a:xfrm>
          </p:grpSpPr>
          <p:sp>
            <p:nvSpPr>
              <p:cNvPr id="1705" name="Google Shape;1705;p70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70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70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08" name="Google Shape;1708;p70"/>
            <p:cNvGrpSpPr/>
            <p:nvPr/>
          </p:nvGrpSpPr>
          <p:grpSpPr>
            <a:xfrm>
              <a:off x="2381850" y="1964713"/>
              <a:ext cx="735300" cy="767139"/>
              <a:chOff x="2381850" y="2879113"/>
              <a:chExt cx="735300" cy="767139"/>
            </a:xfrm>
          </p:grpSpPr>
          <p:sp>
            <p:nvSpPr>
              <p:cNvPr id="1709" name="Google Shape;1709;p70"/>
              <p:cNvSpPr/>
              <p:nvPr/>
            </p:nvSpPr>
            <p:spPr>
              <a:xfrm>
                <a:off x="2381850" y="3098460"/>
                <a:ext cx="735300" cy="3225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LSTM</a:t>
                </a: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710" name="Google Shape;1710;p70"/>
              <p:cNvCxnSpPr/>
              <p:nvPr/>
            </p:nvCxnSpPr>
            <p:spPr>
              <a:xfrm rot="10800000">
                <a:off x="2749503" y="3425151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711" name="Google Shape;1711;p70"/>
              <p:cNvCxnSpPr/>
              <p:nvPr/>
            </p:nvCxnSpPr>
            <p:spPr>
              <a:xfrm rot="10800000">
                <a:off x="2749503" y="2879113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1712" name="Google Shape;1712;p70"/>
            <p:cNvGrpSpPr/>
            <p:nvPr/>
          </p:nvGrpSpPr>
          <p:grpSpPr>
            <a:xfrm>
              <a:off x="1709498" y="2275389"/>
              <a:ext cx="672300" cy="145800"/>
              <a:chOff x="1709498" y="3189789"/>
              <a:chExt cx="672300" cy="145800"/>
            </a:xfrm>
          </p:grpSpPr>
          <p:grpSp>
            <p:nvGrpSpPr>
              <p:cNvPr id="1713" name="Google Shape;1713;p70"/>
              <p:cNvGrpSpPr/>
              <p:nvPr/>
            </p:nvGrpSpPr>
            <p:grpSpPr>
              <a:xfrm>
                <a:off x="1709498" y="3189789"/>
                <a:ext cx="450600" cy="145800"/>
                <a:chOff x="705975" y="2364450"/>
                <a:chExt cx="450600" cy="145800"/>
              </a:xfrm>
            </p:grpSpPr>
            <p:sp>
              <p:nvSpPr>
                <p:cNvPr id="1714" name="Google Shape;1714;p70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666666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5" name="Google Shape;1715;p70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666666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6" name="Google Shape;1716;p70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666666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1717" name="Google Shape;1717;p70"/>
              <p:cNvCxnSpPr>
                <a:stCxn id="1716" idx="3"/>
                <a:endCxn id="1709" idx="1"/>
              </p:cNvCxnSpPr>
              <p:nvPr/>
            </p:nvCxnSpPr>
            <p:spPr>
              <a:xfrm flipH="1" rot="10800000">
                <a:off x="2160098" y="3259689"/>
                <a:ext cx="221700" cy="3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sp>
        <p:nvSpPr>
          <p:cNvPr id="1718" name="Google Shape;1718;p70"/>
          <p:cNvSpPr txBox="1"/>
          <p:nvPr/>
        </p:nvSpPr>
        <p:spPr>
          <a:xfrm>
            <a:off x="1161150" y="1649450"/>
            <a:ext cx="1241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LSTM hidden and cell states </a:t>
            </a:r>
            <a:r>
              <a:rPr i="1" lang="en" sz="1000">
                <a:latin typeface="Helvetica Neue"/>
                <a:ea typeface="Helvetica Neue"/>
                <a:cs typeface="Helvetica Neue"/>
                <a:sym typeface="Helvetica Neue"/>
              </a:rPr>
              <a:t>h, c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Classification with a Multi-Layer LSTM</a:t>
            </a:r>
            <a:endParaRPr/>
          </a:p>
        </p:txBody>
      </p:sp>
      <p:grpSp>
        <p:nvGrpSpPr>
          <p:cNvPr id="1724" name="Google Shape;1724;p71"/>
          <p:cNvGrpSpPr/>
          <p:nvPr/>
        </p:nvGrpSpPr>
        <p:grpSpPr>
          <a:xfrm>
            <a:off x="138600" y="3560850"/>
            <a:ext cx="8463700" cy="1337725"/>
            <a:chOff x="138600" y="3560850"/>
            <a:chExt cx="8463700" cy="1337725"/>
          </a:xfrm>
        </p:grpSpPr>
        <p:sp>
          <p:nvSpPr>
            <p:cNvPr id="1725" name="Google Shape;1725;p71"/>
            <p:cNvSpPr/>
            <p:nvPr/>
          </p:nvSpPr>
          <p:spPr>
            <a:xfrm>
              <a:off x="2402500" y="3879475"/>
              <a:ext cx="61998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Embedding Layer </a:t>
              </a:r>
              <a:r>
                <a:rPr i="1" lang="en">
                  <a:latin typeface="Helvetica Neue"/>
                  <a:ea typeface="Helvetica Neue"/>
                  <a:cs typeface="Helvetica Neue"/>
                  <a:sym typeface="Helvetica Neue"/>
                </a:rPr>
                <a:t>E(t)</a:t>
              </a:r>
              <a:endParaRPr i="1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1726" name="Google Shape;1726;p71"/>
            <p:cNvGrpSpPr/>
            <p:nvPr/>
          </p:nvGrpSpPr>
          <p:grpSpPr>
            <a:xfrm>
              <a:off x="138600" y="4436875"/>
              <a:ext cx="8426509" cy="461700"/>
              <a:chOff x="138600" y="3979675"/>
              <a:chExt cx="8426509" cy="461700"/>
            </a:xfrm>
          </p:grpSpPr>
          <p:sp>
            <p:nvSpPr>
              <p:cNvPr id="1727" name="Google Shape;1727;p71"/>
              <p:cNvSpPr txBox="1"/>
              <p:nvPr/>
            </p:nvSpPr>
            <p:spPr>
              <a:xfrm>
                <a:off x="138600" y="3979675"/>
                <a:ext cx="1393500" cy="4617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Helvetica Neue"/>
                    <a:ea typeface="Helvetica Neue"/>
                    <a:cs typeface="Helvetica Neue"/>
                    <a:sym typeface="Helvetica Neue"/>
                  </a:rPr>
                  <a:t>Word-level</a:t>
                </a:r>
                <a:endParaRPr sz="18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728" name="Google Shape;1728;p71"/>
              <p:cNvSpPr txBox="1"/>
              <p:nvPr/>
            </p:nvSpPr>
            <p:spPr>
              <a:xfrm>
                <a:off x="2402500" y="4041175"/>
                <a:ext cx="690300" cy="3387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served</a:t>
                </a:r>
                <a:endParaRPr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729" name="Google Shape;1729;p71"/>
              <p:cNvSpPr txBox="1"/>
              <p:nvPr/>
            </p:nvSpPr>
            <p:spPr>
              <a:xfrm>
                <a:off x="3184261" y="4041175"/>
                <a:ext cx="690300" cy="3387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cold</a:t>
                </a:r>
                <a:endParaRPr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730" name="Google Shape;1730;p71"/>
              <p:cNvSpPr txBox="1"/>
              <p:nvPr/>
            </p:nvSpPr>
            <p:spPr>
              <a:xfrm>
                <a:off x="3966023" y="4041175"/>
                <a:ext cx="690300" cy="3387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ice</a:t>
                </a:r>
                <a:endParaRPr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731" name="Google Shape;1731;p71"/>
              <p:cNvSpPr txBox="1"/>
              <p:nvPr/>
            </p:nvSpPr>
            <p:spPr>
              <a:xfrm>
                <a:off x="4747784" y="4041175"/>
                <a:ext cx="690300" cy="3387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cream</a:t>
                </a:r>
                <a:endParaRPr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732" name="Google Shape;1732;p71"/>
              <p:cNvSpPr txBox="1"/>
              <p:nvPr/>
            </p:nvSpPr>
            <p:spPr>
              <a:xfrm>
                <a:off x="5529525" y="4041175"/>
                <a:ext cx="690300" cy="3387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and</a:t>
                </a:r>
                <a:endParaRPr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733" name="Google Shape;1733;p71"/>
              <p:cNvSpPr txBox="1"/>
              <p:nvPr/>
            </p:nvSpPr>
            <p:spPr>
              <a:xfrm>
                <a:off x="6311286" y="4041175"/>
                <a:ext cx="690300" cy="3387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warm</a:t>
                </a:r>
                <a:endParaRPr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734" name="Google Shape;1734;p71"/>
              <p:cNvSpPr txBox="1"/>
              <p:nvPr/>
            </p:nvSpPr>
            <p:spPr>
              <a:xfrm>
                <a:off x="7093048" y="4041175"/>
                <a:ext cx="690300" cy="3387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pizza</a:t>
                </a:r>
                <a:endParaRPr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735" name="Google Shape;1735;p71"/>
              <p:cNvSpPr txBox="1"/>
              <p:nvPr/>
            </p:nvSpPr>
            <p:spPr>
              <a:xfrm>
                <a:off x="7874809" y="4041175"/>
                <a:ext cx="690300" cy="3387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.</a:t>
                </a:r>
                <a:endParaRPr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1736" name="Google Shape;1736;p71"/>
            <p:cNvGrpSpPr/>
            <p:nvPr/>
          </p:nvGrpSpPr>
          <p:grpSpPr>
            <a:xfrm>
              <a:off x="1588425" y="4201975"/>
              <a:ext cx="6978168" cy="338700"/>
              <a:chOff x="1588425" y="3744775"/>
              <a:chExt cx="6978168" cy="338700"/>
            </a:xfrm>
          </p:grpSpPr>
          <p:sp>
            <p:nvSpPr>
              <p:cNvPr id="1737" name="Google Shape;1737;p71"/>
              <p:cNvSpPr txBox="1"/>
              <p:nvPr/>
            </p:nvSpPr>
            <p:spPr>
              <a:xfrm>
                <a:off x="1588425" y="3744775"/>
                <a:ext cx="8142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Token id </a:t>
                </a:r>
                <a:r>
                  <a:rPr i="1"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t:</a:t>
                </a:r>
                <a:endParaRPr i="1"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738" name="Google Shape;1738;p71"/>
              <p:cNvSpPr txBox="1"/>
              <p:nvPr/>
            </p:nvSpPr>
            <p:spPr>
              <a:xfrm>
                <a:off x="2402500" y="3744775"/>
                <a:ext cx="6903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1</a:t>
                </a:r>
                <a:endParaRPr i="1"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739" name="Google Shape;1739;p71"/>
              <p:cNvSpPr txBox="1"/>
              <p:nvPr/>
            </p:nvSpPr>
            <p:spPr>
              <a:xfrm>
                <a:off x="3183410" y="3744775"/>
                <a:ext cx="6903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320</a:t>
                </a:r>
                <a:endParaRPr i="1"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740" name="Google Shape;1740;p71"/>
              <p:cNvSpPr txBox="1"/>
              <p:nvPr/>
            </p:nvSpPr>
            <p:spPr>
              <a:xfrm>
                <a:off x="3964320" y="3744775"/>
                <a:ext cx="6903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253</a:t>
                </a:r>
                <a:endParaRPr i="1"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741" name="Google Shape;1741;p71"/>
              <p:cNvSpPr txBox="1"/>
              <p:nvPr/>
            </p:nvSpPr>
            <p:spPr>
              <a:xfrm>
                <a:off x="4752093" y="3744775"/>
                <a:ext cx="6903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281</a:t>
                </a:r>
                <a:endParaRPr i="1"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742" name="Google Shape;1742;p71"/>
              <p:cNvSpPr txBox="1"/>
              <p:nvPr/>
            </p:nvSpPr>
            <p:spPr>
              <a:xfrm>
                <a:off x="5533003" y="3744775"/>
                <a:ext cx="6903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6</a:t>
                </a:r>
                <a:endParaRPr i="1"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743" name="Google Shape;1743;p71"/>
              <p:cNvSpPr txBox="1"/>
              <p:nvPr/>
            </p:nvSpPr>
            <p:spPr>
              <a:xfrm>
                <a:off x="6313913" y="3744775"/>
                <a:ext cx="6903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0</a:t>
                </a:r>
                <a:endParaRPr i="1"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744" name="Google Shape;1744;p71"/>
              <p:cNvSpPr txBox="1"/>
              <p:nvPr/>
            </p:nvSpPr>
            <p:spPr>
              <a:xfrm>
                <a:off x="7095383" y="3744775"/>
                <a:ext cx="6903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287</a:t>
                </a:r>
                <a:endParaRPr i="1"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745" name="Google Shape;1745;p71"/>
              <p:cNvSpPr txBox="1"/>
              <p:nvPr/>
            </p:nvSpPr>
            <p:spPr>
              <a:xfrm>
                <a:off x="7876293" y="3744775"/>
                <a:ext cx="6903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4</a:t>
                </a:r>
                <a:endParaRPr i="1"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1746" name="Google Shape;1746;p71"/>
            <p:cNvGrpSpPr/>
            <p:nvPr/>
          </p:nvGrpSpPr>
          <p:grpSpPr>
            <a:xfrm>
              <a:off x="1272300" y="3560850"/>
              <a:ext cx="7150523" cy="338700"/>
              <a:chOff x="1272300" y="3103650"/>
              <a:chExt cx="7150523" cy="338700"/>
            </a:xfrm>
          </p:grpSpPr>
          <p:grpSp>
            <p:nvGrpSpPr>
              <p:cNvPr id="1747" name="Google Shape;1747;p71"/>
              <p:cNvGrpSpPr/>
              <p:nvPr/>
            </p:nvGrpSpPr>
            <p:grpSpPr>
              <a:xfrm>
                <a:off x="2524203" y="3189051"/>
                <a:ext cx="450600" cy="145800"/>
                <a:chOff x="705975" y="2364450"/>
                <a:chExt cx="450600" cy="145800"/>
              </a:xfrm>
            </p:grpSpPr>
            <p:sp>
              <p:nvSpPr>
                <p:cNvPr id="1748" name="Google Shape;1748;p71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9" name="Google Shape;1749;p71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0" name="Google Shape;1750;p71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51" name="Google Shape;1751;p71"/>
              <p:cNvGrpSpPr/>
              <p:nvPr/>
            </p:nvGrpSpPr>
            <p:grpSpPr>
              <a:xfrm>
                <a:off x="3286203" y="3189051"/>
                <a:ext cx="450600" cy="145800"/>
                <a:chOff x="705975" y="2364450"/>
                <a:chExt cx="450600" cy="145800"/>
              </a:xfrm>
            </p:grpSpPr>
            <p:sp>
              <p:nvSpPr>
                <p:cNvPr id="1752" name="Google Shape;1752;p71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3" name="Google Shape;1753;p71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4" name="Google Shape;1754;p71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55" name="Google Shape;1755;p71"/>
              <p:cNvGrpSpPr/>
              <p:nvPr/>
            </p:nvGrpSpPr>
            <p:grpSpPr>
              <a:xfrm>
                <a:off x="4073417" y="3189051"/>
                <a:ext cx="450600" cy="145800"/>
                <a:chOff x="705975" y="2364450"/>
                <a:chExt cx="450600" cy="145800"/>
              </a:xfrm>
            </p:grpSpPr>
            <p:sp>
              <p:nvSpPr>
                <p:cNvPr id="1756" name="Google Shape;1756;p71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7" name="Google Shape;1757;p71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8" name="Google Shape;1758;p71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59" name="Google Shape;1759;p71"/>
              <p:cNvGrpSpPr/>
              <p:nvPr/>
            </p:nvGrpSpPr>
            <p:grpSpPr>
              <a:xfrm>
                <a:off x="4848023" y="3189051"/>
                <a:ext cx="450600" cy="145800"/>
                <a:chOff x="705975" y="2364450"/>
                <a:chExt cx="450600" cy="145800"/>
              </a:xfrm>
            </p:grpSpPr>
            <p:sp>
              <p:nvSpPr>
                <p:cNvPr id="1760" name="Google Shape;1760;p71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1" name="Google Shape;1761;p71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2" name="Google Shape;1762;p71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63" name="Google Shape;1763;p71"/>
              <p:cNvGrpSpPr/>
              <p:nvPr/>
            </p:nvGrpSpPr>
            <p:grpSpPr>
              <a:xfrm>
                <a:off x="5686223" y="3189051"/>
                <a:ext cx="450600" cy="145800"/>
                <a:chOff x="705975" y="2364450"/>
                <a:chExt cx="450600" cy="145800"/>
              </a:xfrm>
            </p:grpSpPr>
            <p:sp>
              <p:nvSpPr>
                <p:cNvPr id="1764" name="Google Shape;1764;p71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5" name="Google Shape;1765;p71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6" name="Google Shape;1766;p71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67" name="Google Shape;1767;p71"/>
              <p:cNvGrpSpPr/>
              <p:nvPr/>
            </p:nvGrpSpPr>
            <p:grpSpPr>
              <a:xfrm>
                <a:off x="6448223" y="3189051"/>
                <a:ext cx="450600" cy="145800"/>
                <a:chOff x="705975" y="2364450"/>
                <a:chExt cx="450600" cy="145800"/>
              </a:xfrm>
            </p:grpSpPr>
            <p:sp>
              <p:nvSpPr>
                <p:cNvPr id="1768" name="Google Shape;1768;p71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9" name="Google Shape;1769;p71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0" name="Google Shape;1770;p71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71" name="Google Shape;1771;p71"/>
              <p:cNvGrpSpPr/>
              <p:nvPr/>
            </p:nvGrpSpPr>
            <p:grpSpPr>
              <a:xfrm>
                <a:off x="7210223" y="3189051"/>
                <a:ext cx="450600" cy="145800"/>
                <a:chOff x="705975" y="2364450"/>
                <a:chExt cx="450600" cy="145800"/>
              </a:xfrm>
            </p:grpSpPr>
            <p:sp>
              <p:nvSpPr>
                <p:cNvPr id="1772" name="Google Shape;1772;p71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3" name="Google Shape;1773;p71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4" name="Google Shape;1774;p71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75" name="Google Shape;1775;p71"/>
              <p:cNvGrpSpPr/>
              <p:nvPr/>
            </p:nvGrpSpPr>
            <p:grpSpPr>
              <a:xfrm>
                <a:off x="7972223" y="3189051"/>
                <a:ext cx="450600" cy="145800"/>
                <a:chOff x="705975" y="2364450"/>
                <a:chExt cx="450600" cy="145800"/>
              </a:xfrm>
            </p:grpSpPr>
            <p:sp>
              <p:nvSpPr>
                <p:cNvPr id="1776" name="Google Shape;1776;p71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7" name="Google Shape;1777;p71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8" name="Google Shape;1778;p71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779" name="Google Shape;1779;p71"/>
              <p:cNvSpPr txBox="1"/>
              <p:nvPr/>
            </p:nvSpPr>
            <p:spPr>
              <a:xfrm>
                <a:off x="1272300" y="3103650"/>
                <a:ext cx="11301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Embeddings E(t)</a:t>
                </a:r>
                <a:endParaRPr i="1"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grpSp>
        <p:nvGrpSpPr>
          <p:cNvPr id="1780" name="Google Shape;1780;p71"/>
          <p:cNvGrpSpPr/>
          <p:nvPr/>
        </p:nvGrpSpPr>
        <p:grpSpPr>
          <a:xfrm>
            <a:off x="2974950" y="2738619"/>
            <a:ext cx="1697933" cy="907632"/>
            <a:chOff x="2974950" y="2738619"/>
            <a:chExt cx="1697933" cy="907632"/>
          </a:xfrm>
        </p:grpSpPr>
        <p:grpSp>
          <p:nvGrpSpPr>
            <p:cNvPr id="1781" name="Google Shape;1781;p71"/>
            <p:cNvGrpSpPr/>
            <p:nvPr/>
          </p:nvGrpSpPr>
          <p:grpSpPr>
            <a:xfrm>
              <a:off x="3286203" y="2738619"/>
              <a:ext cx="450600" cy="145800"/>
              <a:chOff x="705975" y="2212050"/>
              <a:chExt cx="450600" cy="145800"/>
            </a:xfrm>
          </p:grpSpPr>
          <p:sp>
            <p:nvSpPr>
              <p:cNvPr id="1782" name="Google Shape;1782;p71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3" name="Google Shape;1783;p71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4" name="Google Shape;1784;p71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5" name="Google Shape;1785;p71"/>
            <p:cNvGrpSpPr/>
            <p:nvPr/>
          </p:nvGrpSpPr>
          <p:grpSpPr>
            <a:xfrm>
              <a:off x="2974950" y="2811510"/>
              <a:ext cx="904200" cy="834742"/>
              <a:chOff x="2974950" y="2811510"/>
              <a:chExt cx="904200" cy="834742"/>
            </a:xfrm>
          </p:grpSpPr>
          <p:sp>
            <p:nvSpPr>
              <p:cNvPr id="1786" name="Google Shape;1786;p71"/>
              <p:cNvSpPr/>
              <p:nvPr/>
            </p:nvSpPr>
            <p:spPr>
              <a:xfrm>
                <a:off x="3143850" y="3098460"/>
                <a:ext cx="735300" cy="3225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LSTM</a:t>
                </a: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787" name="Google Shape;1787;p71"/>
              <p:cNvCxnSpPr/>
              <p:nvPr/>
            </p:nvCxnSpPr>
            <p:spPr>
              <a:xfrm rot="10800000">
                <a:off x="3511503" y="3425151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788" name="Google Shape;1788;p71"/>
              <p:cNvCxnSpPr/>
              <p:nvPr/>
            </p:nvCxnSpPr>
            <p:spPr>
              <a:xfrm rot="10800000">
                <a:off x="3511503" y="2879113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789" name="Google Shape;1789;p71"/>
              <p:cNvCxnSpPr>
                <a:endCxn id="1786" idx="1"/>
              </p:cNvCxnSpPr>
              <p:nvPr/>
            </p:nvCxnSpPr>
            <p:spPr>
              <a:xfrm flipH="1" rot="-5400000">
                <a:off x="2835300" y="2951160"/>
                <a:ext cx="448200" cy="168900"/>
              </a:xfrm>
              <a:prstGeom prst="bentConnector2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1790" name="Google Shape;1790;p71"/>
            <p:cNvGrpSpPr/>
            <p:nvPr/>
          </p:nvGrpSpPr>
          <p:grpSpPr>
            <a:xfrm>
              <a:off x="3736950" y="2811510"/>
              <a:ext cx="935933" cy="623215"/>
              <a:chOff x="3736950" y="2811510"/>
              <a:chExt cx="935933" cy="623215"/>
            </a:xfrm>
          </p:grpSpPr>
          <p:cxnSp>
            <p:nvCxnSpPr>
              <p:cNvPr id="1791" name="Google Shape;1791;p71"/>
              <p:cNvCxnSpPr/>
              <p:nvPr/>
            </p:nvCxnSpPr>
            <p:spPr>
              <a:xfrm flipH="1" rot="-5400000">
                <a:off x="3597300" y="2951160"/>
                <a:ext cx="448200" cy="168900"/>
              </a:xfrm>
              <a:prstGeom prst="bentConnector2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792" name="Google Shape;1792;p71"/>
              <p:cNvSpPr txBox="1"/>
              <p:nvPr/>
            </p:nvSpPr>
            <p:spPr>
              <a:xfrm>
                <a:off x="3982583" y="3096025"/>
                <a:ext cx="6903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…</a:t>
                </a:r>
                <a:endParaRPr i="1"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grpSp>
        <p:nvGrpSpPr>
          <p:cNvPr id="1793" name="Google Shape;1793;p71"/>
          <p:cNvGrpSpPr/>
          <p:nvPr/>
        </p:nvGrpSpPr>
        <p:grpSpPr>
          <a:xfrm>
            <a:off x="7210319" y="2738619"/>
            <a:ext cx="1355315" cy="907632"/>
            <a:chOff x="7210319" y="2738619"/>
            <a:chExt cx="1355315" cy="907632"/>
          </a:xfrm>
        </p:grpSpPr>
        <p:grpSp>
          <p:nvGrpSpPr>
            <p:cNvPr id="1794" name="Google Shape;1794;p71"/>
            <p:cNvGrpSpPr/>
            <p:nvPr/>
          </p:nvGrpSpPr>
          <p:grpSpPr>
            <a:xfrm>
              <a:off x="7972688" y="2738619"/>
              <a:ext cx="450600" cy="145800"/>
              <a:chOff x="705975" y="2212050"/>
              <a:chExt cx="450600" cy="145800"/>
            </a:xfrm>
          </p:grpSpPr>
          <p:sp>
            <p:nvSpPr>
              <p:cNvPr id="1795" name="Google Shape;1795;p71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71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71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98" name="Google Shape;1798;p71"/>
            <p:cNvSpPr/>
            <p:nvPr/>
          </p:nvSpPr>
          <p:spPr>
            <a:xfrm>
              <a:off x="7830334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LSTM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799" name="Google Shape;1799;p71"/>
            <p:cNvCxnSpPr/>
            <p:nvPr/>
          </p:nvCxnSpPr>
          <p:spPr>
            <a:xfrm rot="10800000">
              <a:off x="8197988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00" name="Google Shape;1800;p71"/>
            <p:cNvCxnSpPr/>
            <p:nvPr/>
          </p:nvCxnSpPr>
          <p:spPr>
            <a:xfrm rot="10800000">
              <a:off x="8197988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01" name="Google Shape;1801;p71"/>
            <p:cNvCxnSpPr>
              <a:endCxn id="1798" idx="1"/>
            </p:cNvCxnSpPr>
            <p:nvPr/>
          </p:nvCxnSpPr>
          <p:spPr>
            <a:xfrm flipH="1" rot="-5400000">
              <a:off x="7521784" y="2951160"/>
              <a:ext cx="448200" cy="1689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1802" name="Google Shape;1802;p71"/>
            <p:cNvGrpSpPr/>
            <p:nvPr/>
          </p:nvGrpSpPr>
          <p:grpSpPr>
            <a:xfrm>
              <a:off x="7210319" y="2738619"/>
              <a:ext cx="450600" cy="145800"/>
              <a:chOff x="705975" y="2212050"/>
              <a:chExt cx="450600" cy="145800"/>
            </a:xfrm>
          </p:grpSpPr>
          <p:sp>
            <p:nvSpPr>
              <p:cNvPr id="1803" name="Google Shape;1803;p71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4" name="Google Shape;1804;p71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5" name="Google Shape;1805;p71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06" name="Google Shape;1806;p71"/>
          <p:cNvGrpSpPr/>
          <p:nvPr/>
        </p:nvGrpSpPr>
        <p:grpSpPr>
          <a:xfrm>
            <a:off x="1272300" y="957443"/>
            <a:ext cx="6925688" cy="866776"/>
            <a:chOff x="1272300" y="1567043"/>
            <a:chExt cx="6925688" cy="866776"/>
          </a:xfrm>
        </p:grpSpPr>
        <p:sp>
          <p:nvSpPr>
            <p:cNvPr id="1807" name="Google Shape;1807;p71"/>
            <p:cNvSpPr/>
            <p:nvPr/>
          </p:nvSpPr>
          <p:spPr>
            <a:xfrm>
              <a:off x="2402625" y="1853875"/>
              <a:ext cx="38502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Fully Connected Layer F(h</a:t>
              </a:r>
              <a:r>
                <a:rPr baseline="-25000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</a:t>
              </a:r>
              <a:r>
                <a:rPr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1808" name="Google Shape;1808;p71"/>
            <p:cNvGrpSpPr/>
            <p:nvPr/>
          </p:nvGrpSpPr>
          <p:grpSpPr>
            <a:xfrm>
              <a:off x="1272300" y="1567043"/>
              <a:ext cx="1700648" cy="646500"/>
              <a:chOff x="1272300" y="1414643"/>
              <a:chExt cx="1700648" cy="646500"/>
            </a:xfrm>
          </p:grpSpPr>
          <p:grpSp>
            <p:nvGrpSpPr>
              <p:cNvPr id="1809" name="Google Shape;1809;p71"/>
              <p:cNvGrpSpPr/>
              <p:nvPr/>
            </p:nvGrpSpPr>
            <p:grpSpPr>
              <a:xfrm>
                <a:off x="2522348" y="1424126"/>
                <a:ext cx="450600" cy="145800"/>
                <a:chOff x="705975" y="2212050"/>
                <a:chExt cx="450600" cy="145800"/>
              </a:xfrm>
            </p:grpSpPr>
            <p:sp>
              <p:nvSpPr>
                <p:cNvPr id="1810" name="Google Shape;1810;p71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1" name="Google Shape;1811;p71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2" name="Google Shape;1812;p71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813" name="Google Shape;1813;p71"/>
              <p:cNvSpPr txBox="1"/>
              <p:nvPr/>
            </p:nvSpPr>
            <p:spPr>
              <a:xfrm>
                <a:off x="1272300" y="1414643"/>
                <a:ext cx="1130100" cy="6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“Logits” for each of the |C| class labels</a:t>
                </a:r>
                <a:endParaRPr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cxnSp>
          <p:nvCxnSpPr>
            <p:cNvPr id="1814" name="Google Shape;1814;p71"/>
            <p:cNvCxnSpPr>
              <a:stCxn id="1815" idx="0"/>
              <a:endCxn id="1807" idx="2"/>
            </p:cNvCxnSpPr>
            <p:nvPr/>
          </p:nvCxnSpPr>
          <p:spPr>
            <a:xfrm flipH="1" rot="5400000">
              <a:off x="6134138" y="369969"/>
              <a:ext cx="257400" cy="3870300"/>
            </a:xfrm>
            <a:prstGeom prst="bentConnector3">
              <a:avLst>
                <a:gd fmla="val 50009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816" name="Google Shape;1816;p71"/>
          <p:cNvGrpSpPr/>
          <p:nvPr/>
        </p:nvGrpSpPr>
        <p:grpSpPr>
          <a:xfrm>
            <a:off x="1709498" y="2738619"/>
            <a:ext cx="1407652" cy="907632"/>
            <a:chOff x="1709498" y="2738619"/>
            <a:chExt cx="1407652" cy="907632"/>
          </a:xfrm>
        </p:grpSpPr>
        <p:grpSp>
          <p:nvGrpSpPr>
            <p:cNvPr id="1817" name="Google Shape;1817;p71"/>
            <p:cNvGrpSpPr/>
            <p:nvPr/>
          </p:nvGrpSpPr>
          <p:grpSpPr>
            <a:xfrm>
              <a:off x="2524203" y="2738619"/>
              <a:ext cx="450600" cy="145800"/>
              <a:chOff x="705975" y="2212050"/>
              <a:chExt cx="450600" cy="145800"/>
            </a:xfrm>
          </p:grpSpPr>
          <p:sp>
            <p:nvSpPr>
              <p:cNvPr id="1818" name="Google Shape;1818;p71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9" name="Google Shape;1819;p71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0" name="Google Shape;1820;p71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21" name="Google Shape;1821;p71"/>
            <p:cNvGrpSpPr/>
            <p:nvPr/>
          </p:nvGrpSpPr>
          <p:grpSpPr>
            <a:xfrm>
              <a:off x="2381850" y="2879113"/>
              <a:ext cx="735300" cy="767139"/>
              <a:chOff x="2381850" y="2879113"/>
              <a:chExt cx="735300" cy="767139"/>
            </a:xfrm>
          </p:grpSpPr>
          <p:sp>
            <p:nvSpPr>
              <p:cNvPr id="1822" name="Google Shape;1822;p71"/>
              <p:cNvSpPr/>
              <p:nvPr/>
            </p:nvSpPr>
            <p:spPr>
              <a:xfrm>
                <a:off x="2381850" y="3098460"/>
                <a:ext cx="735300" cy="3225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LSTM</a:t>
                </a: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823" name="Google Shape;1823;p71"/>
              <p:cNvCxnSpPr>
                <a:stCxn id="1749" idx="0"/>
              </p:cNvCxnSpPr>
              <p:nvPr/>
            </p:nvCxnSpPr>
            <p:spPr>
              <a:xfrm rot="10800000">
                <a:off x="2749503" y="3425151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824" name="Google Shape;1824;p71"/>
              <p:cNvCxnSpPr/>
              <p:nvPr/>
            </p:nvCxnSpPr>
            <p:spPr>
              <a:xfrm rot="10800000">
                <a:off x="2749503" y="2879113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1825" name="Google Shape;1825;p71"/>
            <p:cNvGrpSpPr/>
            <p:nvPr/>
          </p:nvGrpSpPr>
          <p:grpSpPr>
            <a:xfrm>
              <a:off x="1709498" y="3189789"/>
              <a:ext cx="672300" cy="145800"/>
              <a:chOff x="1709498" y="3189789"/>
              <a:chExt cx="672300" cy="145800"/>
            </a:xfrm>
          </p:grpSpPr>
          <p:grpSp>
            <p:nvGrpSpPr>
              <p:cNvPr id="1826" name="Google Shape;1826;p71"/>
              <p:cNvGrpSpPr/>
              <p:nvPr/>
            </p:nvGrpSpPr>
            <p:grpSpPr>
              <a:xfrm>
                <a:off x="1709498" y="3189789"/>
                <a:ext cx="450600" cy="145800"/>
                <a:chOff x="705975" y="2364450"/>
                <a:chExt cx="450600" cy="145800"/>
              </a:xfrm>
            </p:grpSpPr>
            <p:sp>
              <p:nvSpPr>
                <p:cNvPr id="1827" name="Google Shape;1827;p71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666666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8" name="Google Shape;1828;p71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666666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9" name="Google Shape;1829;p71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666666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1830" name="Google Shape;1830;p71"/>
              <p:cNvCxnSpPr>
                <a:stCxn id="1829" idx="3"/>
                <a:endCxn id="1822" idx="1"/>
              </p:cNvCxnSpPr>
              <p:nvPr/>
            </p:nvCxnSpPr>
            <p:spPr>
              <a:xfrm flipH="1" rot="10800000">
                <a:off x="2160098" y="3259689"/>
                <a:ext cx="221700" cy="3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sp>
        <p:nvSpPr>
          <p:cNvPr id="1831" name="Google Shape;1831;p71"/>
          <p:cNvSpPr txBox="1"/>
          <p:nvPr/>
        </p:nvSpPr>
        <p:spPr>
          <a:xfrm>
            <a:off x="1161150" y="2563850"/>
            <a:ext cx="1241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LSTM hidden and cell states </a:t>
            </a:r>
            <a:r>
              <a:rPr i="1" lang="en" sz="1000">
                <a:latin typeface="Helvetica Neue"/>
                <a:ea typeface="Helvetica Neue"/>
                <a:cs typeface="Helvetica Neue"/>
                <a:sym typeface="Helvetica Neue"/>
              </a:rPr>
              <a:t>h, c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832" name="Google Shape;1832;p71"/>
          <p:cNvGrpSpPr/>
          <p:nvPr/>
        </p:nvGrpSpPr>
        <p:grpSpPr>
          <a:xfrm>
            <a:off x="2974950" y="1824219"/>
            <a:ext cx="1697933" cy="907632"/>
            <a:chOff x="2974950" y="1824219"/>
            <a:chExt cx="1697933" cy="907632"/>
          </a:xfrm>
        </p:grpSpPr>
        <p:grpSp>
          <p:nvGrpSpPr>
            <p:cNvPr id="1833" name="Google Shape;1833;p71"/>
            <p:cNvGrpSpPr/>
            <p:nvPr/>
          </p:nvGrpSpPr>
          <p:grpSpPr>
            <a:xfrm>
              <a:off x="3286203" y="1824219"/>
              <a:ext cx="450600" cy="145800"/>
              <a:chOff x="705975" y="2212050"/>
              <a:chExt cx="450600" cy="145800"/>
            </a:xfrm>
          </p:grpSpPr>
          <p:sp>
            <p:nvSpPr>
              <p:cNvPr id="1834" name="Google Shape;1834;p71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5" name="Google Shape;1835;p71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6" name="Google Shape;1836;p71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37" name="Google Shape;1837;p71"/>
            <p:cNvGrpSpPr/>
            <p:nvPr/>
          </p:nvGrpSpPr>
          <p:grpSpPr>
            <a:xfrm>
              <a:off x="2974950" y="1897110"/>
              <a:ext cx="904200" cy="834742"/>
              <a:chOff x="2974950" y="2811510"/>
              <a:chExt cx="904200" cy="834742"/>
            </a:xfrm>
          </p:grpSpPr>
          <p:sp>
            <p:nvSpPr>
              <p:cNvPr id="1838" name="Google Shape;1838;p71"/>
              <p:cNvSpPr/>
              <p:nvPr/>
            </p:nvSpPr>
            <p:spPr>
              <a:xfrm>
                <a:off x="3143850" y="3098460"/>
                <a:ext cx="735300" cy="3225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LSTM</a:t>
                </a: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839" name="Google Shape;1839;p71"/>
              <p:cNvCxnSpPr/>
              <p:nvPr/>
            </p:nvCxnSpPr>
            <p:spPr>
              <a:xfrm rot="10800000">
                <a:off x="3511503" y="3425151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840" name="Google Shape;1840;p71"/>
              <p:cNvCxnSpPr/>
              <p:nvPr/>
            </p:nvCxnSpPr>
            <p:spPr>
              <a:xfrm rot="10800000">
                <a:off x="3511503" y="2879113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841" name="Google Shape;1841;p71"/>
              <p:cNvCxnSpPr>
                <a:endCxn id="1838" idx="1"/>
              </p:cNvCxnSpPr>
              <p:nvPr/>
            </p:nvCxnSpPr>
            <p:spPr>
              <a:xfrm flipH="1" rot="-5400000">
                <a:off x="2835300" y="2951160"/>
                <a:ext cx="448200" cy="168900"/>
              </a:xfrm>
              <a:prstGeom prst="bentConnector2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1842" name="Google Shape;1842;p71"/>
            <p:cNvGrpSpPr/>
            <p:nvPr/>
          </p:nvGrpSpPr>
          <p:grpSpPr>
            <a:xfrm>
              <a:off x="3736950" y="1897110"/>
              <a:ext cx="935933" cy="623215"/>
              <a:chOff x="3736950" y="2811510"/>
              <a:chExt cx="935933" cy="623215"/>
            </a:xfrm>
          </p:grpSpPr>
          <p:cxnSp>
            <p:nvCxnSpPr>
              <p:cNvPr id="1843" name="Google Shape;1843;p71"/>
              <p:cNvCxnSpPr/>
              <p:nvPr/>
            </p:nvCxnSpPr>
            <p:spPr>
              <a:xfrm flipH="1" rot="-5400000">
                <a:off x="3597300" y="2951160"/>
                <a:ext cx="448200" cy="168900"/>
              </a:xfrm>
              <a:prstGeom prst="bentConnector2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844" name="Google Shape;1844;p71"/>
              <p:cNvSpPr txBox="1"/>
              <p:nvPr/>
            </p:nvSpPr>
            <p:spPr>
              <a:xfrm>
                <a:off x="3982583" y="3096025"/>
                <a:ext cx="6903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…</a:t>
                </a:r>
                <a:endParaRPr i="1"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grpSp>
        <p:nvGrpSpPr>
          <p:cNvPr id="1845" name="Google Shape;1845;p71"/>
          <p:cNvGrpSpPr/>
          <p:nvPr/>
        </p:nvGrpSpPr>
        <p:grpSpPr>
          <a:xfrm>
            <a:off x="7210319" y="1824219"/>
            <a:ext cx="1355315" cy="907632"/>
            <a:chOff x="7210319" y="2738619"/>
            <a:chExt cx="1355315" cy="907632"/>
          </a:xfrm>
        </p:grpSpPr>
        <p:grpSp>
          <p:nvGrpSpPr>
            <p:cNvPr id="1846" name="Google Shape;1846;p71"/>
            <p:cNvGrpSpPr/>
            <p:nvPr/>
          </p:nvGrpSpPr>
          <p:grpSpPr>
            <a:xfrm>
              <a:off x="7972688" y="2738619"/>
              <a:ext cx="450600" cy="145800"/>
              <a:chOff x="705975" y="2212050"/>
              <a:chExt cx="450600" cy="145800"/>
            </a:xfrm>
          </p:grpSpPr>
          <p:sp>
            <p:nvSpPr>
              <p:cNvPr id="1847" name="Google Shape;1847;p71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5" name="Google Shape;1815;p71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8" name="Google Shape;1848;p71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49" name="Google Shape;1849;p71"/>
            <p:cNvSpPr/>
            <p:nvPr/>
          </p:nvSpPr>
          <p:spPr>
            <a:xfrm>
              <a:off x="7830334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LSTM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850" name="Google Shape;1850;p71"/>
            <p:cNvCxnSpPr/>
            <p:nvPr/>
          </p:nvCxnSpPr>
          <p:spPr>
            <a:xfrm rot="10800000">
              <a:off x="8197988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51" name="Google Shape;1851;p71"/>
            <p:cNvCxnSpPr/>
            <p:nvPr/>
          </p:nvCxnSpPr>
          <p:spPr>
            <a:xfrm rot="10800000">
              <a:off x="8197988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52" name="Google Shape;1852;p71"/>
            <p:cNvCxnSpPr>
              <a:endCxn id="1849" idx="1"/>
            </p:cNvCxnSpPr>
            <p:nvPr/>
          </p:nvCxnSpPr>
          <p:spPr>
            <a:xfrm flipH="1" rot="-5400000">
              <a:off x="7521784" y="2951160"/>
              <a:ext cx="448200" cy="1689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1853" name="Google Shape;1853;p71"/>
            <p:cNvGrpSpPr/>
            <p:nvPr/>
          </p:nvGrpSpPr>
          <p:grpSpPr>
            <a:xfrm>
              <a:off x="7210319" y="2738619"/>
              <a:ext cx="450600" cy="145800"/>
              <a:chOff x="705975" y="2212050"/>
              <a:chExt cx="450600" cy="145800"/>
            </a:xfrm>
          </p:grpSpPr>
          <p:sp>
            <p:nvSpPr>
              <p:cNvPr id="1854" name="Google Shape;1854;p71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5" name="Google Shape;1855;p71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6" name="Google Shape;1856;p71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57" name="Google Shape;1857;p71"/>
          <p:cNvGrpSpPr/>
          <p:nvPr/>
        </p:nvGrpSpPr>
        <p:grpSpPr>
          <a:xfrm>
            <a:off x="1709498" y="1824219"/>
            <a:ext cx="1407652" cy="907632"/>
            <a:chOff x="1709498" y="1824219"/>
            <a:chExt cx="1407652" cy="907632"/>
          </a:xfrm>
        </p:grpSpPr>
        <p:grpSp>
          <p:nvGrpSpPr>
            <p:cNvPr id="1858" name="Google Shape;1858;p71"/>
            <p:cNvGrpSpPr/>
            <p:nvPr/>
          </p:nvGrpSpPr>
          <p:grpSpPr>
            <a:xfrm>
              <a:off x="2524203" y="1824219"/>
              <a:ext cx="450600" cy="145800"/>
              <a:chOff x="705975" y="2212050"/>
              <a:chExt cx="450600" cy="145800"/>
            </a:xfrm>
          </p:grpSpPr>
          <p:sp>
            <p:nvSpPr>
              <p:cNvPr id="1859" name="Google Shape;1859;p71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0" name="Google Shape;1860;p71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1" name="Google Shape;1861;p71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62" name="Google Shape;1862;p71"/>
            <p:cNvGrpSpPr/>
            <p:nvPr/>
          </p:nvGrpSpPr>
          <p:grpSpPr>
            <a:xfrm>
              <a:off x="2381850" y="1964713"/>
              <a:ext cx="735300" cy="767139"/>
              <a:chOff x="2381850" y="2879113"/>
              <a:chExt cx="735300" cy="767139"/>
            </a:xfrm>
          </p:grpSpPr>
          <p:sp>
            <p:nvSpPr>
              <p:cNvPr id="1863" name="Google Shape;1863;p71"/>
              <p:cNvSpPr/>
              <p:nvPr/>
            </p:nvSpPr>
            <p:spPr>
              <a:xfrm>
                <a:off x="2381850" y="3098460"/>
                <a:ext cx="735300" cy="3225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LSTM</a:t>
                </a: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864" name="Google Shape;1864;p71"/>
              <p:cNvCxnSpPr/>
              <p:nvPr/>
            </p:nvCxnSpPr>
            <p:spPr>
              <a:xfrm rot="10800000">
                <a:off x="2749503" y="3425151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865" name="Google Shape;1865;p71"/>
              <p:cNvCxnSpPr/>
              <p:nvPr/>
            </p:nvCxnSpPr>
            <p:spPr>
              <a:xfrm rot="10800000">
                <a:off x="2749503" y="2879113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1866" name="Google Shape;1866;p71"/>
            <p:cNvGrpSpPr/>
            <p:nvPr/>
          </p:nvGrpSpPr>
          <p:grpSpPr>
            <a:xfrm>
              <a:off x="1709498" y="2275389"/>
              <a:ext cx="672300" cy="145800"/>
              <a:chOff x="1709498" y="3189789"/>
              <a:chExt cx="672300" cy="145800"/>
            </a:xfrm>
          </p:grpSpPr>
          <p:grpSp>
            <p:nvGrpSpPr>
              <p:cNvPr id="1867" name="Google Shape;1867;p71"/>
              <p:cNvGrpSpPr/>
              <p:nvPr/>
            </p:nvGrpSpPr>
            <p:grpSpPr>
              <a:xfrm>
                <a:off x="1709498" y="3189789"/>
                <a:ext cx="450600" cy="145800"/>
                <a:chOff x="705975" y="2364450"/>
                <a:chExt cx="450600" cy="145800"/>
              </a:xfrm>
            </p:grpSpPr>
            <p:sp>
              <p:nvSpPr>
                <p:cNvPr id="1868" name="Google Shape;1868;p71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666666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9" name="Google Shape;1869;p71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666666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0" name="Google Shape;1870;p71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666666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1871" name="Google Shape;1871;p71"/>
              <p:cNvCxnSpPr>
                <a:stCxn id="1870" idx="3"/>
                <a:endCxn id="1863" idx="1"/>
              </p:cNvCxnSpPr>
              <p:nvPr/>
            </p:nvCxnSpPr>
            <p:spPr>
              <a:xfrm flipH="1" rot="10800000">
                <a:off x="2160098" y="3259689"/>
                <a:ext cx="221700" cy="3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sp>
        <p:nvSpPr>
          <p:cNvPr id="1872" name="Google Shape;1872;p71"/>
          <p:cNvSpPr txBox="1"/>
          <p:nvPr/>
        </p:nvSpPr>
        <p:spPr>
          <a:xfrm>
            <a:off x="1161150" y="1649450"/>
            <a:ext cx="1241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LSTM hidden and cell states </a:t>
            </a:r>
            <a:r>
              <a:rPr i="1" lang="en" sz="1000">
                <a:latin typeface="Helvetica Neue"/>
                <a:ea typeface="Helvetica Neue"/>
                <a:cs typeface="Helvetica Neue"/>
                <a:sym typeface="Helvetica Neue"/>
              </a:rPr>
              <a:t>h, c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73" name="Google Shape;1873;p71"/>
          <p:cNvSpPr/>
          <p:nvPr/>
        </p:nvSpPr>
        <p:spPr>
          <a:xfrm rot="175200">
            <a:off x="3620174" y="1963996"/>
            <a:ext cx="3845593" cy="1137859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What would happen if we applied multiple vanilla RNN layers?</a:t>
            </a:r>
            <a:endParaRPr baseline="-25000"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In-class “Pop-up” Quizzes</a:t>
            </a:r>
            <a:endParaRPr/>
          </a:p>
        </p:txBody>
      </p:sp>
      <p:sp>
        <p:nvSpPr>
          <p:cNvPr id="111" name="Google Shape;111;p18"/>
          <p:cNvSpPr txBox="1"/>
          <p:nvPr>
            <p:ph idx="1" type="body"/>
          </p:nvPr>
        </p:nvSpPr>
        <p:spPr>
          <a:xfrm>
            <a:off x="311700" y="1152475"/>
            <a:ext cx="8520600" cy="30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These quizzes are a method of engaging with you while the class is happening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They account for a very small fraction of your total grade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There will probably be more than 5 of them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They can, generally, not be made up or postponed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If you usually attend class, this part of your evaluation will just be totally fine</a:t>
            </a:r>
            <a:endParaRPr/>
          </a:p>
        </p:txBody>
      </p:sp>
      <p:graphicFrame>
        <p:nvGraphicFramePr>
          <p:cNvPr id="112" name="Google Shape;112;p18"/>
          <p:cNvGraphicFramePr/>
          <p:nvPr/>
        </p:nvGraphicFramePr>
        <p:xfrm>
          <a:off x="4829225" y="3714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{05E97278-90FB-4491-8A9C-B30941C59806}</a:tableStyleId>
              </a:tblPr>
              <a:tblGrid>
                <a:gridCol w="2105025"/>
                <a:gridCol w="192405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Deliverable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Points of the total grade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Pop-up Quizzes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…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…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TOTAL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100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Addressing the Vanishing Gradient Problem</a:t>
            </a:r>
            <a:endParaRPr/>
          </a:p>
        </p:txBody>
      </p:sp>
      <p:sp>
        <p:nvSpPr>
          <p:cNvPr id="1879" name="Google Shape;1879;p72"/>
          <p:cNvSpPr txBox="1"/>
          <p:nvPr>
            <p:ph idx="1" type="body"/>
          </p:nvPr>
        </p:nvSpPr>
        <p:spPr>
          <a:xfrm>
            <a:off x="311700" y="1152475"/>
            <a:ext cx="8520600" cy="38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What do you need to know?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LSTMs &gt; vanilla RNNs basically all the time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Multi-layer LSTM makes sense; multi-layer vanilla RNN will have such bad gradient vanishing it probably won’t train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LSTMs ~= GRUs; think of this choice as a hyperparameter you can tune on your validation data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Using an RNN/LSTM/GRU is </a:t>
            </a:r>
            <a:r>
              <a:rPr i="1" lang="en"/>
              <a:t>different</a:t>
            </a:r>
            <a:r>
              <a:rPr lang="en"/>
              <a:t> from using convolutional layers to process text (e.g., short segments combined with some kind of pooling layer)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Today’s Plan</a:t>
            </a:r>
            <a:endParaRPr/>
          </a:p>
        </p:txBody>
      </p:sp>
      <p:sp>
        <p:nvSpPr>
          <p:cNvPr id="1885" name="Google Shape;1885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trike="sngStrike"/>
              <a:t>Course organization and deliverables</a:t>
            </a:r>
            <a:endParaRPr strike="sngStrike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trike="sngStrike"/>
              <a:t>Recurrent Neural Networks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trike="sngStrike"/>
              <a:t>Long-Short Term Memory</a:t>
            </a:r>
            <a:endParaRPr strike="sngStrike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Any questions before we move on?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Applications and Attention Mechanisms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Recurrent Neural Network Applications</a:t>
            </a:r>
            <a:endParaRPr/>
          </a:p>
        </p:txBody>
      </p:sp>
      <p:sp>
        <p:nvSpPr>
          <p:cNvPr id="1891" name="Google Shape;1891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Image Captioning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Question Answering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Visual Question Answering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Speech Recognition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Action Recognition in Videos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Text Parsing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Machine Translation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Genomic Sequence Classification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Captioning with Sequential Decoder</a:t>
            </a:r>
            <a:endParaRPr/>
          </a:p>
        </p:txBody>
      </p:sp>
      <p:sp>
        <p:nvSpPr>
          <p:cNvPr id="1897" name="Google Shape;1897;p75"/>
          <p:cNvSpPr txBox="1"/>
          <p:nvPr/>
        </p:nvSpPr>
        <p:spPr>
          <a:xfrm>
            <a:off x="3948832" y="2211493"/>
            <a:ext cx="4741200" cy="354600"/>
          </a:xfrm>
          <a:prstGeom prst="rect">
            <a:avLst/>
          </a:prstGeom>
          <a:solidFill>
            <a:srgbClr val="DCDEE0"/>
          </a:solidFill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825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A football player receives an award.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898" name="Google Shape;1898;p75"/>
          <p:cNvGrpSpPr/>
          <p:nvPr/>
        </p:nvGrpSpPr>
        <p:grpSpPr>
          <a:xfrm>
            <a:off x="2928866" y="1979135"/>
            <a:ext cx="975026" cy="973540"/>
            <a:chOff x="4428744" y="3959352"/>
            <a:chExt cx="1350264" cy="1350264"/>
          </a:xfrm>
        </p:grpSpPr>
        <p:pic>
          <p:nvPicPr>
            <p:cNvPr id="1899" name="Google Shape;1899;p7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428744" y="3959352"/>
              <a:ext cx="1350264" cy="13502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00" name="Google Shape;1900;p75"/>
            <p:cNvSpPr/>
            <p:nvPr/>
          </p:nvSpPr>
          <p:spPr>
            <a:xfrm>
              <a:off x="4468633" y="3975006"/>
              <a:ext cx="1270000" cy="1270000"/>
            </a:xfrm>
            <a:custGeom>
              <a:rect b="b" l="l" r="r" t="t"/>
              <a:pathLst>
                <a:path extrusionOk="0" h="1270000" w="1270000">
                  <a:moveTo>
                    <a:pt x="457200" y="0"/>
                  </a:moveTo>
                  <a:lnTo>
                    <a:pt x="457200" y="431800"/>
                  </a:lnTo>
                  <a:lnTo>
                    <a:pt x="0" y="431800"/>
                  </a:lnTo>
                  <a:lnTo>
                    <a:pt x="0" y="838201"/>
                  </a:lnTo>
                  <a:lnTo>
                    <a:pt x="457200" y="838201"/>
                  </a:lnTo>
                  <a:lnTo>
                    <a:pt x="457200" y="1270001"/>
                  </a:lnTo>
                  <a:lnTo>
                    <a:pt x="1270000" y="6350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70BF4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01" name="Google Shape;1901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962" y="1463813"/>
            <a:ext cx="2347709" cy="221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Captioning with Sequential Decoder</a:t>
            </a:r>
            <a:endParaRPr/>
          </a:p>
        </p:txBody>
      </p:sp>
      <p:grpSp>
        <p:nvGrpSpPr>
          <p:cNvPr id="1907" name="Google Shape;1907;p76"/>
          <p:cNvGrpSpPr/>
          <p:nvPr/>
        </p:nvGrpSpPr>
        <p:grpSpPr>
          <a:xfrm>
            <a:off x="1921995" y="4207898"/>
            <a:ext cx="7106932" cy="807523"/>
            <a:chOff x="2572511" y="2118497"/>
            <a:chExt cx="10083616" cy="1145910"/>
          </a:xfrm>
        </p:grpSpPr>
        <p:pic>
          <p:nvPicPr>
            <p:cNvPr id="1908" name="Google Shape;1908;p7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79280" y="2118497"/>
              <a:ext cx="9376847" cy="11283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9" name="Google Shape;1909;p7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72511" y="2151888"/>
              <a:ext cx="722376" cy="1112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0" name="Google Shape;1910;p76"/>
            <p:cNvSpPr/>
            <p:nvPr/>
          </p:nvSpPr>
          <p:spPr>
            <a:xfrm>
              <a:off x="2612038" y="2166480"/>
              <a:ext cx="643889" cy="1032510"/>
            </a:xfrm>
            <a:custGeom>
              <a:rect b="b" l="l" r="r" t="t"/>
              <a:pathLst>
                <a:path extrusionOk="0" h="1032510" w="643889">
                  <a:moveTo>
                    <a:pt x="386020" y="0"/>
                  </a:moveTo>
                  <a:lnTo>
                    <a:pt x="386020" y="289780"/>
                  </a:lnTo>
                  <a:lnTo>
                    <a:pt x="0" y="289780"/>
                  </a:lnTo>
                  <a:lnTo>
                    <a:pt x="0" y="742570"/>
                  </a:lnTo>
                  <a:lnTo>
                    <a:pt x="386020" y="742570"/>
                  </a:lnTo>
                  <a:lnTo>
                    <a:pt x="386020" y="1032351"/>
                  </a:lnTo>
                  <a:lnTo>
                    <a:pt x="643862" y="516176"/>
                  </a:lnTo>
                  <a:lnTo>
                    <a:pt x="386020" y="0"/>
                  </a:lnTo>
                  <a:close/>
                </a:path>
              </a:pathLst>
            </a:custGeom>
            <a:solidFill>
              <a:srgbClr val="70BF4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11" name="Google Shape;1911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076" y="3317402"/>
            <a:ext cx="1834777" cy="1734192"/>
          </a:xfrm>
          <a:prstGeom prst="rect">
            <a:avLst/>
          </a:prstGeom>
          <a:noFill/>
          <a:ln>
            <a:noFill/>
          </a:ln>
        </p:spPr>
      </p:pic>
      <p:sp>
        <p:nvSpPr>
          <p:cNvPr id="1912" name="Google Shape;1912;p76"/>
          <p:cNvSpPr txBox="1"/>
          <p:nvPr/>
        </p:nvSpPr>
        <p:spPr>
          <a:xfrm>
            <a:off x="2104375" y="3374700"/>
            <a:ext cx="338100" cy="681600"/>
          </a:xfrm>
          <a:prstGeom prst="rect">
            <a:avLst/>
          </a:prstGeom>
          <a:solidFill>
            <a:srgbClr val="EC5C57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3" name="Google Shape;1913;p76"/>
          <p:cNvSpPr txBox="1"/>
          <p:nvPr/>
        </p:nvSpPr>
        <p:spPr>
          <a:xfrm>
            <a:off x="3133075" y="3376200"/>
            <a:ext cx="338100" cy="681600"/>
          </a:xfrm>
          <a:prstGeom prst="rect">
            <a:avLst/>
          </a:prstGeom>
          <a:solidFill>
            <a:srgbClr val="EC5C57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914" name="Google Shape;1914;p76"/>
          <p:cNvGrpSpPr/>
          <p:nvPr/>
        </p:nvGrpSpPr>
        <p:grpSpPr>
          <a:xfrm>
            <a:off x="961375" y="2462675"/>
            <a:ext cx="1481100" cy="912025"/>
            <a:chOff x="961375" y="2462675"/>
            <a:chExt cx="1481100" cy="912025"/>
          </a:xfrm>
        </p:grpSpPr>
        <p:grpSp>
          <p:nvGrpSpPr>
            <p:cNvPr id="1915" name="Google Shape;1915;p76"/>
            <p:cNvGrpSpPr/>
            <p:nvPr/>
          </p:nvGrpSpPr>
          <p:grpSpPr>
            <a:xfrm>
              <a:off x="2104375" y="2462675"/>
              <a:ext cx="338100" cy="912025"/>
              <a:chOff x="3094975" y="2843675"/>
              <a:chExt cx="338100" cy="912025"/>
            </a:xfrm>
          </p:grpSpPr>
          <p:sp>
            <p:nvSpPr>
              <p:cNvPr id="1916" name="Google Shape;1916;p76"/>
              <p:cNvSpPr txBox="1"/>
              <p:nvPr/>
            </p:nvSpPr>
            <p:spPr>
              <a:xfrm>
                <a:off x="3094975" y="2843675"/>
                <a:ext cx="338100" cy="683100"/>
              </a:xfrm>
              <a:prstGeom prst="rect">
                <a:avLst/>
              </a:prstGeom>
              <a:solidFill>
                <a:srgbClr val="70BF41"/>
              </a:solidFill>
              <a:ln cap="flat" cmpd="sng" w="127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249550">
                <a:spAutoFit/>
              </a:bodyPr>
              <a:lstStyle/>
              <a:p>
                <a:pPr indent="0" lvl="0" marL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>
                    <a:latin typeface="Helvetica Neue"/>
                    <a:ea typeface="Helvetica Neue"/>
                    <a:cs typeface="Helvetica Neue"/>
                    <a:sym typeface="Helvetica Neue"/>
                  </a:rPr>
                  <a:t>h</a:t>
                </a:r>
                <a:r>
                  <a:rPr baseline="-25000" lang="en" sz="2800">
                    <a:latin typeface="Helvetica Neue"/>
                    <a:ea typeface="Helvetica Neue"/>
                    <a:cs typeface="Helvetica Neue"/>
                    <a:sym typeface="Helvetica Neue"/>
                  </a:rPr>
                  <a:t>1</a:t>
                </a:r>
                <a:endParaRPr baseline="-25000" sz="28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917" name="Google Shape;1917;p76"/>
              <p:cNvCxnSpPr>
                <a:stCxn id="1912" idx="0"/>
                <a:endCxn id="1916" idx="2"/>
              </p:cNvCxnSpPr>
              <p:nvPr/>
            </p:nvCxnSpPr>
            <p:spPr>
              <a:xfrm rot="10800000">
                <a:off x="3264025" y="3526800"/>
                <a:ext cx="0" cy="2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1918" name="Google Shape;1918;p76"/>
            <p:cNvGrpSpPr/>
            <p:nvPr/>
          </p:nvGrpSpPr>
          <p:grpSpPr>
            <a:xfrm>
              <a:off x="961375" y="2463425"/>
              <a:ext cx="1143000" cy="683100"/>
              <a:chOff x="1037575" y="2844425"/>
              <a:chExt cx="1143000" cy="683100"/>
            </a:xfrm>
          </p:grpSpPr>
          <p:sp>
            <p:nvSpPr>
              <p:cNvPr id="1919" name="Google Shape;1919;p76"/>
              <p:cNvSpPr txBox="1"/>
              <p:nvPr/>
            </p:nvSpPr>
            <p:spPr>
              <a:xfrm>
                <a:off x="1037575" y="2844425"/>
                <a:ext cx="338100" cy="683100"/>
              </a:xfrm>
              <a:prstGeom prst="rect">
                <a:avLst/>
              </a:prstGeom>
              <a:solidFill>
                <a:srgbClr val="70BF41"/>
              </a:solidFill>
              <a:ln cap="flat" cmpd="sng" w="127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249550">
                <a:spAutoFit/>
              </a:bodyPr>
              <a:lstStyle/>
              <a:p>
                <a:pPr indent="0" lvl="0" marL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>
                    <a:latin typeface="Helvetica Neue"/>
                    <a:ea typeface="Helvetica Neue"/>
                    <a:cs typeface="Helvetica Neue"/>
                    <a:sym typeface="Helvetica Neue"/>
                  </a:rPr>
                  <a:t>h</a:t>
                </a:r>
                <a:r>
                  <a:rPr baseline="-25000" lang="en" sz="2800">
                    <a:latin typeface="Helvetica Neue"/>
                    <a:ea typeface="Helvetica Neue"/>
                    <a:cs typeface="Helvetica Neue"/>
                    <a:sym typeface="Helvetica Neue"/>
                  </a:rPr>
                  <a:t>0</a:t>
                </a:r>
                <a:endParaRPr baseline="-25000" sz="28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920" name="Google Shape;1920;p76"/>
              <p:cNvCxnSpPr>
                <a:stCxn id="1919" idx="3"/>
                <a:endCxn id="1916" idx="1"/>
              </p:cNvCxnSpPr>
              <p:nvPr/>
            </p:nvCxnSpPr>
            <p:spPr>
              <a:xfrm flipH="1" rot="10800000">
                <a:off x="1375675" y="3185375"/>
                <a:ext cx="804900" cy="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sp>
        <p:nvSpPr>
          <p:cNvPr id="1921" name="Google Shape;1921;p76"/>
          <p:cNvSpPr/>
          <p:nvPr/>
        </p:nvSpPr>
        <p:spPr>
          <a:xfrm>
            <a:off x="8089800" y="3988263"/>
            <a:ext cx="1246800" cy="12468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22" name="Google Shape;1922;p76"/>
          <p:cNvCxnSpPr>
            <a:endCxn id="1912" idx="2"/>
          </p:cNvCxnSpPr>
          <p:nvPr/>
        </p:nvCxnSpPr>
        <p:spPr>
          <a:xfrm rot="10800000">
            <a:off x="2273425" y="4056300"/>
            <a:ext cx="5923200" cy="145200"/>
          </a:xfrm>
          <a:prstGeom prst="bentConnector2">
            <a:avLst/>
          </a:prstGeom>
          <a:noFill/>
          <a:ln cap="flat" cmpd="sng" w="19050">
            <a:solidFill>
              <a:srgbClr val="EC5C5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3" name="Google Shape;1923;p76"/>
          <p:cNvCxnSpPr/>
          <p:nvPr/>
        </p:nvCxnSpPr>
        <p:spPr>
          <a:xfrm>
            <a:off x="8189125" y="4201500"/>
            <a:ext cx="0" cy="290400"/>
          </a:xfrm>
          <a:prstGeom prst="straightConnector1">
            <a:avLst/>
          </a:prstGeom>
          <a:noFill/>
          <a:ln cap="flat" cmpd="sng" w="19050">
            <a:solidFill>
              <a:srgbClr val="EC5C5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24" name="Google Shape;1924;p76"/>
          <p:cNvGrpSpPr/>
          <p:nvPr/>
        </p:nvGrpSpPr>
        <p:grpSpPr>
          <a:xfrm>
            <a:off x="2104375" y="1172800"/>
            <a:ext cx="338100" cy="1289875"/>
            <a:chOff x="2104375" y="1172800"/>
            <a:chExt cx="338100" cy="1289875"/>
          </a:xfrm>
        </p:grpSpPr>
        <p:grpSp>
          <p:nvGrpSpPr>
            <p:cNvPr id="1925" name="Google Shape;1925;p76"/>
            <p:cNvGrpSpPr/>
            <p:nvPr/>
          </p:nvGrpSpPr>
          <p:grpSpPr>
            <a:xfrm>
              <a:off x="2104375" y="1550650"/>
              <a:ext cx="338100" cy="912025"/>
              <a:chOff x="3094975" y="1779250"/>
              <a:chExt cx="338100" cy="912025"/>
            </a:xfrm>
          </p:grpSpPr>
          <p:sp>
            <p:nvSpPr>
              <p:cNvPr id="1926" name="Google Shape;1926;p76"/>
              <p:cNvSpPr txBox="1"/>
              <p:nvPr/>
            </p:nvSpPr>
            <p:spPr>
              <a:xfrm>
                <a:off x="3094975" y="1779250"/>
                <a:ext cx="338100" cy="681600"/>
              </a:xfrm>
              <a:prstGeom prst="rect">
                <a:avLst/>
              </a:prstGeom>
              <a:solidFill>
                <a:srgbClr val="51A8F9"/>
              </a:solidFill>
              <a:ln cap="flat" cmpd="sng" w="127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248275">
                <a:noAutofit/>
              </a:bodyPr>
              <a:lstStyle/>
              <a:p>
                <a:pPr indent="0" lvl="0" marL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>
                    <a:latin typeface="Helvetica Neue"/>
                    <a:ea typeface="Helvetica Neue"/>
                    <a:cs typeface="Helvetica Neue"/>
                    <a:sym typeface="Helvetica Neue"/>
                  </a:rPr>
                  <a:t>y</a:t>
                </a:r>
                <a:r>
                  <a:rPr baseline="-25000" lang="en" sz="2800">
                    <a:latin typeface="Helvetica Neue"/>
                    <a:ea typeface="Helvetica Neue"/>
                    <a:cs typeface="Helvetica Neue"/>
                    <a:sym typeface="Helvetica Neue"/>
                  </a:rPr>
                  <a:t>1</a:t>
                </a:r>
                <a:endParaRPr baseline="-25000" sz="28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927" name="Google Shape;1927;p76"/>
              <p:cNvCxnSpPr>
                <a:stCxn id="1916" idx="0"/>
                <a:endCxn id="1926" idx="2"/>
              </p:cNvCxnSpPr>
              <p:nvPr/>
            </p:nvCxnSpPr>
            <p:spPr>
              <a:xfrm rot="10800000">
                <a:off x="3264025" y="2460875"/>
                <a:ext cx="0" cy="230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sp>
          <p:nvSpPr>
            <p:cNvPr id="1928" name="Google Shape;1928;p76"/>
            <p:cNvSpPr txBox="1"/>
            <p:nvPr/>
          </p:nvSpPr>
          <p:spPr>
            <a:xfrm>
              <a:off x="2130821" y="1172800"/>
              <a:ext cx="278400" cy="354600"/>
            </a:xfrm>
            <a:prstGeom prst="rect">
              <a:avLst/>
            </a:prstGeom>
            <a:solidFill>
              <a:srgbClr val="DCDEE0"/>
            </a:solidFill>
            <a:ln>
              <a:noFill/>
            </a:ln>
          </p:spPr>
          <p:txBody>
            <a:bodyPr anchorCtr="0" anchor="t" bIns="0" lIns="0" spcFirstLastPara="1" rIns="0" wrap="square" tIns="1587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a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929" name="Google Shape;1929;p76"/>
          <p:cNvGrpSpPr/>
          <p:nvPr/>
        </p:nvGrpSpPr>
        <p:grpSpPr>
          <a:xfrm>
            <a:off x="2442475" y="1172808"/>
            <a:ext cx="1405349" cy="2203392"/>
            <a:chOff x="2442475" y="1172808"/>
            <a:chExt cx="1405349" cy="2203392"/>
          </a:xfrm>
        </p:grpSpPr>
        <p:cxnSp>
          <p:nvCxnSpPr>
            <p:cNvPr id="1930" name="Google Shape;1930;p76"/>
            <p:cNvCxnSpPr>
              <a:stCxn id="1916" idx="3"/>
              <a:endCxn id="1931" idx="1"/>
            </p:cNvCxnSpPr>
            <p:nvPr/>
          </p:nvCxnSpPr>
          <p:spPr>
            <a:xfrm>
              <a:off x="2442475" y="2804225"/>
              <a:ext cx="690600" cy="1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31" name="Google Shape;1931;p76"/>
            <p:cNvSpPr txBox="1"/>
            <p:nvPr/>
          </p:nvSpPr>
          <p:spPr>
            <a:xfrm>
              <a:off x="3133075" y="2464175"/>
              <a:ext cx="338100" cy="683100"/>
            </a:xfrm>
            <a:prstGeom prst="rect">
              <a:avLst/>
            </a:prstGeom>
            <a:solidFill>
              <a:srgbClr val="70BF4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9550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932" name="Google Shape;1932;p76"/>
            <p:cNvCxnSpPr>
              <a:stCxn id="1913" idx="0"/>
              <a:endCxn id="1931" idx="2"/>
            </p:cNvCxnSpPr>
            <p:nvPr/>
          </p:nvCxnSpPr>
          <p:spPr>
            <a:xfrm rot="10800000">
              <a:off x="3302125" y="3147300"/>
              <a:ext cx="0" cy="228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33" name="Google Shape;1933;p76"/>
            <p:cNvSpPr txBox="1"/>
            <p:nvPr/>
          </p:nvSpPr>
          <p:spPr>
            <a:xfrm>
              <a:off x="3133075" y="1552150"/>
              <a:ext cx="338100" cy="681600"/>
            </a:xfrm>
            <a:prstGeom prst="rect">
              <a:avLst/>
            </a:prstGeom>
            <a:solidFill>
              <a:srgbClr val="51A8F9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27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y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934" name="Google Shape;1934;p76"/>
            <p:cNvCxnSpPr>
              <a:stCxn id="1931" idx="0"/>
              <a:endCxn id="1933" idx="2"/>
            </p:cNvCxnSpPr>
            <p:nvPr/>
          </p:nvCxnSpPr>
          <p:spPr>
            <a:xfrm rot="10800000">
              <a:off x="3302125" y="2233775"/>
              <a:ext cx="0" cy="230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35" name="Google Shape;1935;p76"/>
            <p:cNvSpPr txBox="1"/>
            <p:nvPr/>
          </p:nvSpPr>
          <p:spPr>
            <a:xfrm>
              <a:off x="2756424" y="1172808"/>
              <a:ext cx="1091400" cy="354600"/>
            </a:xfrm>
            <a:prstGeom prst="rect">
              <a:avLst/>
            </a:prstGeom>
            <a:solidFill>
              <a:srgbClr val="DCDEE0"/>
            </a:solidFill>
            <a:ln>
              <a:noFill/>
            </a:ln>
          </p:spPr>
          <p:txBody>
            <a:bodyPr anchorCtr="0" anchor="t" bIns="0" lIns="0" spcFirstLastPara="1" rIns="0" wrap="square" tIns="1587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football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cxnSp>
        <p:nvCxnSpPr>
          <p:cNvPr id="1936" name="Google Shape;1936;p76"/>
          <p:cNvCxnSpPr>
            <a:stCxn id="1928" idx="3"/>
            <a:endCxn id="1913" idx="1"/>
          </p:cNvCxnSpPr>
          <p:nvPr/>
        </p:nvCxnSpPr>
        <p:spPr>
          <a:xfrm>
            <a:off x="2409221" y="1350100"/>
            <a:ext cx="723900" cy="2367000"/>
          </a:xfrm>
          <a:prstGeom prst="bentConnector3">
            <a:avLst>
              <a:gd fmla="val 15427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937" name="Google Shape;1937;p76"/>
          <p:cNvGrpSpPr/>
          <p:nvPr/>
        </p:nvGrpSpPr>
        <p:grpSpPr>
          <a:xfrm>
            <a:off x="3471175" y="1172800"/>
            <a:ext cx="1285500" cy="2885000"/>
            <a:chOff x="3471175" y="1172800"/>
            <a:chExt cx="1285500" cy="2885000"/>
          </a:xfrm>
        </p:grpSpPr>
        <p:sp>
          <p:nvSpPr>
            <p:cNvPr id="1938" name="Google Shape;1938;p76"/>
            <p:cNvSpPr txBox="1"/>
            <p:nvPr/>
          </p:nvSpPr>
          <p:spPr>
            <a:xfrm>
              <a:off x="4161775" y="3376200"/>
              <a:ext cx="338100" cy="681600"/>
            </a:xfrm>
            <a:prstGeom prst="rect">
              <a:avLst/>
            </a:prstGeom>
            <a:solidFill>
              <a:srgbClr val="EC5C57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27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939" name="Google Shape;1939;p76"/>
            <p:cNvCxnSpPr>
              <a:stCxn id="1931" idx="3"/>
              <a:endCxn id="1940" idx="1"/>
            </p:cNvCxnSpPr>
            <p:nvPr/>
          </p:nvCxnSpPr>
          <p:spPr>
            <a:xfrm>
              <a:off x="3471175" y="2805725"/>
              <a:ext cx="690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40" name="Google Shape;1940;p76"/>
            <p:cNvSpPr txBox="1"/>
            <p:nvPr/>
          </p:nvSpPr>
          <p:spPr>
            <a:xfrm>
              <a:off x="4161775" y="2464175"/>
              <a:ext cx="338100" cy="683100"/>
            </a:xfrm>
            <a:prstGeom prst="rect">
              <a:avLst/>
            </a:prstGeom>
            <a:solidFill>
              <a:srgbClr val="70BF4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9550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941" name="Google Shape;1941;p76"/>
            <p:cNvCxnSpPr>
              <a:stCxn id="1938" idx="0"/>
              <a:endCxn id="1940" idx="2"/>
            </p:cNvCxnSpPr>
            <p:nvPr/>
          </p:nvCxnSpPr>
          <p:spPr>
            <a:xfrm rot="10800000">
              <a:off x="4330825" y="3147300"/>
              <a:ext cx="0" cy="228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42" name="Google Shape;1942;p76"/>
            <p:cNvSpPr txBox="1"/>
            <p:nvPr/>
          </p:nvSpPr>
          <p:spPr>
            <a:xfrm>
              <a:off x="4161775" y="1552150"/>
              <a:ext cx="338100" cy="681600"/>
            </a:xfrm>
            <a:prstGeom prst="rect">
              <a:avLst/>
            </a:prstGeom>
            <a:solidFill>
              <a:srgbClr val="51A8F9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27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y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943" name="Google Shape;1943;p76"/>
            <p:cNvCxnSpPr>
              <a:stCxn id="1940" idx="0"/>
              <a:endCxn id="1942" idx="2"/>
            </p:cNvCxnSpPr>
            <p:nvPr/>
          </p:nvCxnSpPr>
          <p:spPr>
            <a:xfrm rot="10800000">
              <a:off x="4330825" y="2233775"/>
              <a:ext cx="0" cy="230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44" name="Google Shape;1944;p76"/>
            <p:cNvSpPr txBox="1"/>
            <p:nvPr/>
          </p:nvSpPr>
          <p:spPr>
            <a:xfrm>
              <a:off x="3904975" y="1172800"/>
              <a:ext cx="851700" cy="354600"/>
            </a:xfrm>
            <a:prstGeom prst="rect">
              <a:avLst/>
            </a:prstGeom>
            <a:solidFill>
              <a:srgbClr val="DCDEE0"/>
            </a:solidFill>
            <a:ln>
              <a:noFill/>
            </a:ln>
          </p:spPr>
          <p:txBody>
            <a:bodyPr anchorCtr="0" anchor="t" bIns="0" lIns="0" spcFirstLastPara="1" rIns="0" wrap="square" tIns="1587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player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945" name="Google Shape;1945;p76"/>
            <p:cNvCxnSpPr>
              <a:stCxn id="1935" idx="3"/>
              <a:endCxn id="1938" idx="1"/>
            </p:cNvCxnSpPr>
            <p:nvPr/>
          </p:nvCxnSpPr>
          <p:spPr>
            <a:xfrm>
              <a:off x="3847824" y="1350108"/>
              <a:ext cx="314100" cy="2367000"/>
            </a:xfrm>
            <a:prstGeom prst="bentConnector3">
              <a:avLst>
                <a:gd fmla="val 12886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946" name="Google Shape;1946;p76"/>
          <p:cNvGrpSpPr/>
          <p:nvPr/>
        </p:nvGrpSpPr>
        <p:grpSpPr>
          <a:xfrm>
            <a:off x="4499875" y="1170300"/>
            <a:ext cx="1428538" cy="2883500"/>
            <a:chOff x="4499875" y="1170300"/>
            <a:chExt cx="1428538" cy="2883500"/>
          </a:xfrm>
        </p:grpSpPr>
        <p:grpSp>
          <p:nvGrpSpPr>
            <p:cNvPr id="1947" name="Google Shape;1947;p76"/>
            <p:cNvGrpSpPr/>
            <p:nvPr/>
          </p:nvGrpSpPr>
          <p:grpSpPr>
            <a:xfrm>
              <a:off x="5223725" y="2460175"/>
              <a:ext cx="338100" cy="912025"/>
              <a:chOff x="3094975" y="2843675"/>
              <a:chExt cx="338100" cy="912025"/>
            </a:xfrm>
          </p:grpSpPr>
          <p:sp>
            <p:nvSpPr>
              <p:cNvPr id="1948" name="Google Shape;1948;p76"/>
              <p:cNvSpPr txBox="1"/>
              <p:nvPr/>
            </p:nvSpPr>
            <p:spPr>
              <a:xfrm>
                <a:off x="3094975" y="2843675"/>
                <a:ext cx="338100" cy="683100"/>
              </a:xfrm>
              <a:prstGeom prst="rect">
                <a:avLst/>
              </a:prstGeom>
              <a:solidFill>
                <a:srgbClr val="70BF41"/>
              </a:solidFill>
              <a:ln cap="flat" cmpd="sng" w="127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249550">
                <a:spAutoFit/>
              </a:bodyPr>
              <a:lstStyle/>
              <a:p>
                <a:pPr indent="0" lvl="0" marL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>
                    <a:latin typeface="Helvetica Neue"/>
                    <a:ea typeface="Helvetica Neue"/>
                    <a:cs typeface="Helvetica Neue"/>
                    <a:sym typeface="Helvetica Neue"/>
                  </a:rPr>
                  <a:t>h</a:t>
                </a:r>
                <a:r>
                  <a:rPr baseline="-25000" lang="en" sz="2800">
                    <a:latin typeface="Helvetica Neue"/>
                    <a:ea typeface="Helvetica Neue"/>
                    <a:cs typeface="Helvetica Neue"/>
                    <a:sym typeface="Helvetica Neue"/>
                  </a:rPr>
                  <a:t>4</a:t>
                </a:r>
                <a:endParaRPr baseline="-25000" sz="28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949" name="Google Shape;1949;p76"/>
              <p:cNvCxnSpPr>
                <a:stCxn id="1950" idx="0"/>
                <a:endCxn id="1948" idx="2"/>
              </p:cNvCxnSpPr>
              <p:nvPr/>
            </p:nvCxnSpPr>
            <p:spPr>
              <a:xfrm rot="10800000">
                <a:off x="3264025" y="3526800"/>
                <a:ext cx="0" cy="2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1951" name="Google Shape;1951;p76"/>
            <p:cNvGrpSpPr/>
            <p:nvPr/>
          </p:nvGrpSpPr>
          <p:grpSpPr>
            <a:xfrm>
              <a:off x="5223725" y="1548150"/>
              <a:ext cx="338100" cy="912025"/>
              <a:chOff x="3094975" y="1779250"/>
              <a:chExt cx="338100" cy="912025"/>
            </a:xfrm>
          </p:grpSpPr>
          <p:sp>
            <p:nvSpPr>
              <p:cNvPr id="1952" name="Google Shape;1952;p76"/>
              <p:cNvSpPr txBox="1"/>
              <p:nvPr/>
            </p:nvSpPr>
            <p:spPr>
              <a:xfrm>
                <a:off x="3094975" y="1779250"/>
                <a:ext cx="338100" cy="681600"/>
              </a:xfrm>
              <a:prstGeom prst="rect">
                <a:avLst/>
              </a:prstGeom>
              <a:solidFill>
                <a:srgbClr val="51A8F9"/>
              </a:solidFill>
              <a:ln cap="flat" cmpd="sng" w="127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248275">
                <a:noAutofit/>
              </a:bodyPr>
              <a:lstStyle/>
              <a:p>
                <a:pPr indent="0" lvl="0" marL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>
                    <a:latin typeface="Helvetica Neue"/>
                    <a:ea typeface="Helvetica Neue"/>
                    <a:cs typeface="Helvetica Neue"/>
                    <a:sym typeface="Helvetica Neue"/>
                  </a:rPr>
                  <a:t>y</a:t>
                </a:r>
                <a:r>
                  <a:rPr baseline="-25000" lang="en" sz="2800">
                    <a:latin typeface="Helvetica Neue"/>
                    <a:ea typeface="Helvetica Neue"/>
                    <a:cs typeface="Helvetica Neue"/>
                    <a:sym typeface="Helvetica Neue"/>
                  </a:rPr>
                  <a:t>4</a:t>
                </a:r>
                <a:endParaRPr baseline="-25000" sz="28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953" name="Google Shape;1953;p76"/>
              <p:cNvCxnSpPr>
                <a:stCxn id="1948" idx="0"/>
                <a:endCxn id="1952" idx="2"/>
              </p:cNvCxnSpPr>
              <p:nvPr/>
            </p:nvCxnSpPr>
            <p:spPr>
              <a:xfrm rot="10800000">
                <a:off x="3264025" y="2460875"/>
                <a:ext cx="0" cy="230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sp>
          <p:nvSpPr>
            <p:cNvPr id="1950" name="Google Shape;1950;p76"/>
            <p:cNvSpPr txBox="1"/>
            <p:nvPr/>
          </p:nvSpPr>
          <p:spPr>
            <a:xfrm>
              <a:off x="5223725" y="3372200"/>
              <a:ext cx="338100" cy="681600"/>
            </a:xfrm>
            <a:prstGeom prst="rect">
              <a:avLst/>
            </a:prstGeom>
            <a:solidFill>
              <a:srgbClr val="EC5C57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27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4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54" name="Google Shape;1954;p76"/>
            <p:cNvSpPr txBox="1"/>
            <p:nvPr/>
          </p:nvSpPr>
          <p:spPr>
            <a:xfrm>
              <a:off x="4857113" y="1170300"/>
              <a:ext cx="1071300" cy="354600"/>
            </a:xfrm>
            <a:prstGeom prst="rect">
              <a:avLst/>
            </a:prstGeom>
            <a:solidFill>
              <a:srgbClr val="DCDEE0"/>
            </a:solidFill>
            <a:ln>
              <a:noFill/>
            </a:ln>
          </p:spPr>
          <p:txBody>
            <a:bodyPr anchorCtr="0" anchor="t" bIns="0" lIns="0" spcFirstLastPara="1" rIns="0" wrap="square" tIns="1587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receives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955" name="Google Shape;1955;p76"/>
            <p:cNvCxnSpPr>
              <a:stCxn id="1940" idx="3"/>
              <a:endCxn id="1948" idx="1"/>
            </p:cNvCxnSpPr>
            <p:nvPr/>
          </p:nvCxnSpPr>
          <p:spPr>
            <a:xfrm flipH="1" rot="10800000">
              <a:off x="4499875" y="2801825"/>
              <a:ext cx="723900" cy="3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56" name="Google Shape;1956;p76"/>
            <p:cNvCxnSpPr>
              <a:stCxn id="1944" idx="3"/>
              <a:endCxn id="1950" idx="1"/>
            </p:cNvCxnSpPr>
            <p:nvPr/>
          </p:nvCxnSpPr>
          <p:spPr>
            <a:xfrm>
              <a:off x="4756675" y="1350100"/>
              <a:ext cx="467100" cy="2362800"/>
            </a:xfrm>
            <a:prstGeom prst="bentConnector3">
              <a:avLst>
                <a:gd fmla="val 13616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957" name="Google Shape;1957;p76"/>
          <p:cNvGrpSpPr/>
          <p:nvPr/>
        </p:nvGrpSpPr>
        <p:grpSpPr>
          <a:xfrm>
            <a:off x="5561825" y="1170300"/>
            <a:ext cx="1028700" cy="2885000"/>
            <a:chOff x="5561825" y="1170300"/>
            <a:chExt cx="1028700" cy="2885000"/>
          </a:xfrm>
        </p:grpSpPr>
        <p:sp>
          <p:nvSpPr>
            <p:cNvPr id="1958" name="Google Shape;1958;p76"/>
            <p:cNvSpPr txBox="1"/>
            <p:nvPr/>
          </p:nvSpPr>
          <p:spPr>
            <a:xfrm>
              <a:off x="6252425" y="3373700"/>
              <a:ext cx="338100" cy="681600"/>
            </a:xfrm>
            <a:prstGeom prst="rect">
              <a:avLst/>
            </a:prstGeom>
            <a:solidFill>
              <a:srgbClr val="EC5C57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27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5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959" name="Google Shape;1959;p76"/>
            <p:cNvCxnSpPr>
              <a:stCxn id="1948" idx="3"/>
              <a:endCxn id="1960" idx="1"/>
            </p:cNvCxnSpPr>
            <p:nvPr/>
          </p:nvCxnSpPr>
          <p:spPr>
            <a:xfrm>
              <a:off x="5561825" y="2801725"/>
              <a:ext cx="690600" cy="1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60" name="Google Shape;1960;p76"/>
            <p:cNvSpPr txBox="1"/>
            <p:nvPr/>
          </p:nvSpPr>
          <p:spPr>
            <a:xfrm>
              <a:off x="6252425" y="2461675"/>
              <a:ext cx="338100" cy="683100"/>
            </a:xfrm>
            <a:prstGeom prst="rect">
              <a:avLst/>
            </a:prstGeom>
            <a:solidFill>
              <a:srgbClr val="70BF4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9550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5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961" name="Google Shape;1961;p76"/>
            <p:cNvCxnSpPr>
              <a:stCxn id="1958" idx="0"/>
              <a:endCxn id="1960" idx="2"/>
            </p:cNvCxnSpPr>
            <p:nvPr/>
          </p:nvCxnSpPr>
          <p:spPr>
            <a:xfrm rot="10800000">
              <a:off x="6421475" y="3144800"/>
              <a:ext cx="0" cy="228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62" name="Google Shape;1962;p76"/>
            <p:cNvSpPr txBox="1"/>
            <p:nvPr/>
          </p:nvSpPr>
          <p:spPr>
            <a:xfrm>
              <a:off x="6252425" y="1549650"/>
              <a:ext cx="338100" cy="681600"/>
            </a:xfrm>
            <a:prstGeom prst="rect">
              <a:avLst/>
            </a:prstGeom>
            <a:solidFill>
              <a:srgbClr val="51A8F9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27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y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5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963" name="Google Shape;1963;p76"/>
            <p:cNvCxnSpPr>
              <a:stCxn id="1960" idx="0"/>
              <a:endCxn id="1962" idx="2"/>
            </p:cNvCxnSpPr>
            <p:nvPr/>
          </p:nvCxnSpPr>
          <p:spPr>
            <a:xfrm rot="10800000">
              <a:off x="6421475" y="2231275"/>
              <a:ext cx="0" cy="230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64" name="Google Shape;1964;p76"/>
            <p:cNvSpPr txBox="1"/>
            <p:nvPr/>
          </p:nvSpPr>
          <p:spPr>
            <a:xfrm>
              <a:off x="6252424" y="1170300"/>
              <a:ext cx="338100" cy="354600"/>
            </a:xfrm>
            <a:prstGeom prst="rect">
              <a:avLst/>
            </a:prstGeom>
            <a:solidFill>
              <a:srgbClr val="DCDEE0"/>
            </a:solidFill>
            <a:ln>
              <a:noFill/>
            </a:ln>
          </p:spPr>
          <p:txBody>
            <a:bodyPr anchorCtr="0" anchor="t" bIns="0" lIns="0" spcFirstLastPara="1" rIns="0" wrap="square" tIns="1587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an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965" name="Google Shape;1965;p76"/>
            <p:cNvCxnSpPr>
              <a:stCxn id="1954" idx="3"/>
              <a:endCxn id="1958" idx="1"/>
            </p:cNvCxnSpPr>
            <p:nvPr/>
          </p:nvCxnSpPr>
          <p:spPr>
            <a:xfrm>
              <a:off x="5928413" y="1347600"/>
              <a:ext cx="324000" cy="2367000"/>
            </a:xfrm>
            <a:prstGeom prst="bentConnector3">
              <a:avLst>
                <a:gd fmla="val 50002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966" name="Google Shape;1966;p76"/>
          <p:cNvGrpSpPr/>
          <p:nvPr/>
        </p:nvGrpSpPr>
        <p:grpSpPr>
          <a:xfrm>
            <a:off x="6590524" y="1170300"/>
            <a:ext cx="1285501" cy="2885000"/>
            <a:chOff x="6590524" y="1170300"/>
            <a:chExt cx="1285501" cy="2885000"/>
          </a:xfrm>
        </p:grpSpPr>
        <p:sp>
          <p:nvSpPr>
            <p:cNvPr id="1967" name="Google Shape;1967;p76"/>
            <p:cNvSpPr txBox="1"/>
            <p:nvPr/>
          </p:nvSpPr>
          <p:spPr>
            <a:xfrm>
              <a:off x="7281125" y="3373700"/>
              <a:ext cx="338100" cy="681600"/>
            </a:xfrm>
            <a:prstGeom prst="rect">
              <a:avLst/>
            </a:prstGeom>
            <a:solidFill>
              <a:srgbClr val="EC5C57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27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6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968" name="Google Shape;1968;p76"/>
            <p:cNvCxnSpPr>
              <a:stCxn id="1960" idx="3"/>
              <a:endCxn id="1969" idx="1"/>
            </p:cNvCxnSpPr>
            <p:nvPr/>
          </p:nvCxnSpPr>
          <p:spPr>
            <a:xfrm>
              <a:off x="6590525" y="2803225"/>
              <a:ext cx="690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69" name="Google Shape;1969;p76"/>
            <p:cNvSpPr txBox="1"/>
            <p:nvPr/>
          </p:nvSpPr>
          <p:spPr>
            <a:xfrm>
              <a:off x="7281125" y="2461675"/>
              <a:ext cx="338100" cy="683100"/>
            </a:xfrm>
            <a:prstGeom prst="rect">
              <a:avLst/>
            </a:prstGeom>
            <a:solidFill>
              <a:srgbClr val="70BF4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9550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6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970" name="Google Shape;1970;p76"/>
            <p:cNvCxnSpPr>
              <a:stCxn id="1967" idx="0"/>
              <a:endCxn id="1969" idx="2"/>
            </p:cNvCxnSpPr>
            <p:nvPr/>
          </p:nvCxnSpPr>
          <p:spPr>
            <a:xfrm rot="10800000">
              <a:off x="7450175" y="3144800"/>
              <a:ext cx="0" cy="228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71" name="Google Shape;1971;p76"/>
            <p:cNvSpPr txBox="1"/>
            <p:nvPr/>
          </p:nvSpPr>
          <p:spPr>
            <a:xfrm>
              <a:off x="7281125" y="1549650"/>
              <a:ext cx="338100" cy="681600"/>
            </a:xfrm>
            <a:prstGeom prst="rect">
              <a:avLst/>
            </a:prstGeom>
            <a:solidFill>
              <a:srgbClr val="51A8F9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27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y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6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972" name="Google Shape;1972;p76"/>
            <p:cNvCxnSpPr>
              <a:stCxn id="1969" idx="0"/>
              <a:endCxn id="1971" idx="2"/>
            </p:cNvCxnSpPr>
            <p:nvPr/>
          </p:nvCxnSpPr>
          <p:spPr>
            <a:xfrm rot="10800000">
              <a:off x="7450175" y="2231275"/>
              <a:ext cx="0" cy="230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73" name="Google Shape;1973;p76"/>
            <p:cNvSpPr txBox="1"/>
            <p:nvPr/>
          </p:nvSpPr>
          <p:spPr>
            <a:xfrm>
              <a:off x="7024325" y="1170300"/>
              <a:ext cx="851700" cy="354600"/>
            </a:xfrm>
            <a:prstGeom prst="rect">
              <a:avLst/>
            </a:prstGeom>
            <a:solidFill>
              <a:srgbClr val="DCDEE0"/>
            </a:solidFill>
            <a:ln>
              <a:noFill/>
            </a:ln>
          </p:spPr>
          <p:txBody>
            <a:bodyPr anchorCtr="0" anchor="t" bIns="0" lIns="0" spcFirstLastPara="1" rIns="0" wrap="square" tIns="1587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award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974" name="Google Shape;1974;p76"/>
            <p:cNvCxnSpPr>
              <a:stCxn id="1964" idx="3"/>
              <a:endCxn id="1967" idx="1"/>
            </p:cNvCxnSpPr>
            <p:nvPr/>
          </p:nvCxnSpPr>
          <p:spPr>
            <a:xfrm>
              <a:off x="6590524" y="1347600"/>
              <a:ext cx="690600" cy="2367000"/>
            </a:xfrm>
            <a:prstGeom prst="bentConnector3">
              <a:avLst>
                <a:gd fmla="val 36794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975" name="Google Shape;1975;p76"/>
          <p:cNvGrpSpPr/>
          <p:nvPr/>
        </p:nvGrpSpPr>
        <p:grpSpPr>
          <a:xfrm>
            <a:off x="7614767" y="1170300"/>
            <a:ext cx="1340708" cy="2885000"/>
            <a:chOff x="7614767" y="1170300"/>
            <a:chExt cx="1340708" cy="2885000"/>
          </a:xfrm>
        </p:grpSpPr>
        <p:grpSp>
          <p:nvGrpSpPr>
            <p:cNvPr id="1976" name="Google Shape;1976;p76"/>
            <p:cNvGrpSpPr/>
            <p:nvPr/>
          </p:nvGrpSpPr>
          <p:grpSpPr>
            <a:xfrm>
              <a:off x="7614767" y="1170300"/>
              <a:ext cx="1340708" cy="2885000"/>
              <a:chOff x="6590525" y="1170300"/>
              <a:chExt cx="1340708" cy="2885000"/>
            </a:xfrm>
          </p:grpSpPr>
          <p:sp>
            <p:nvSpPr>
              <p:cNvPr id="1977" name="Google Shape;1977;p76"/>
              <p:cNvSpPr txBox="1"/>
              <p:nvPr/>
            </p:nvSpPr>
            <p:spPr>
              <a:xfrm>
                <a:off x="7281125" y="3373700"/>
                <a:ext cx="338100" cy="681600"/>
              </a:xfrm>
              <a:prstGeom prst="rect">
                <a:avLst/>
              </a:prstGeom>
              <a:solidFill>
                <a:srgbClr val="EC5C57"/>
              </a:solidFill>
              <a:ln cap="flat" cmpd="sng" w="127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248275">
                <a:spAutoFit/>
              </a:bodyPr>
              <a:lstStyle/>
              <a:p>
                <a:pPr indent="0" lvl="0" marL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>
                    <a:latin typeface="Helvetica Neue"/>
                    <a:ea typeface="Helvetica Neue"/>
                    <a:cs typeface="Helvetica Neue"/>
                    <a:sym typeface="Helvetica Neue"/>
                  </a:rPr>
                  <a:t>x</a:t>
                </a:r>
                <a:r>
                  <a:rPr baseline="-25000" lang="en" sz="2800">
                    <a:latin typeface="Helvetica Neue"/>
                    <a:ea typeface="Helvetica Neue"/>
                    <a:cs typeface="Helvetica Neue"/>
                    <a:sym typeface="Helvetica Neue"/>
                  </a:rPr>
                  <a:t>7</a:t>
                </a:r>
                <a:endParaRPr baseline="-25000" sz="28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978" name="Google Shape;1978;p76"/>
              <p:cNvCxnSpPr>
                <a:endCxn id="1979" idx="1"/>
              </p:cNvCxnSpPr>
              <p:nvPr/>
            </p:nvCxnSpPr>
            <p:spPr>
              <a:xfrm>
                <a:off x="6590525" y="2803225"/>
                <a:ext cx="690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979" name="Google Shape;1979;p76"/>
              <p:cNvSpPr txBox="1"/>
              <p:nvPr/>
            </p:nvSpPr>
            <p:spPr>
              <a:xfrm>
                <a:off x="7281125" y="2461675"/>
                <a:ext cx="338100" cy="683100"/>
              </a:xfrm>
              <a:prstGeom prst="rect">
                <a:avLst/>
              </a:prstGeom>
              <a:solidFill>
                <a:srgbClr val="70BF41"/>
              </a:solidFill>
              <a:ln cap="flat" cmpd="sng" w="127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249550">
                <a:spAutoFit/>
              </a:bodyPr>
              <a:lstStyle/>
              <a:p>
                <a:pPr indent="0" lvl="0" marL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>
                    <a:latin typeface="Helvetica Neue"/>
                    <a:ea typeface="Helvetica Neue"/>
                    <a:cs typeface="Helvetica Neue"/>
                    <a:sym typeface="Helvetica Neue"/>
                  </a:rPr>
                  <a:t>h</a:t>
                </a:r>
                <a:r>
                  <a:rPr baseline="-25000" lang="en" sz="2800">
                    <a:latin typeface="Helvetica Neue"/>
                    <a:ea typeface="Helvetica Neue"/>
                    <a:cs typeface="Helvetica Neue"/>
                    <a:sym typeface="Helvetica Neue"/>
                  </a:rPr>
                  <a:t>7</a:t>
                </a:r>
                <a:endParaRPr baseline="-25000" sz="28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980" name="Google Shape;1980;p76"/>
              <p:cNvCxnSpPr>
                <a:stCxn id="1977" idx="0"/>
                <a:endCxn id="1979" idx="2"/>
              </p:cNvCxnSpPr>
              <p:nvPr/>
            </p:nvCxnSpPr>
            <p:spPr>
              <a:xfrm rot="10800000">
                <a:off x="7450175" y="3144800"/>
                <a:ext cx="0" cy="2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981" name="Google Shape;1981;p76"/>
              <p:cNvSpPr txBox="1"/>
              <p:nvPr/>
            </p:nvSpPr>
            <p:spPr>
              <a:xfrm>
                <a:off x="7281125" y="1549650"/>
                <a:ext cx="338100" cy="681600"/>
              </a:xfrm>
              <a:prstGeom prst="rect">
                <a:avLst/>
              </a:prstGeom>
              <a:solidFill>
                <a:srgbClr val="51A8F9"/>
              </a:solidFill>
              <a:ln cap="flat" cmpd="sng" w="127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248275">
                <a:noAutofit/>
              </a:bodyPr>
              <a:lstStyle/>
              <a:p>
                <a:pPr indent="0" lvl="0" marL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>
                    <a:latin typeface="Helvetica Neue"/>
                    <a:ea typeface="Helvetica Neue"/>
                    <a:cs typeface="Helvetica Neue"/>
                    <a:sym typeface="Helvetica Neue"/>
                  </a:rPr>
                  <a:t>y</a:t>
                </a:r>
                <a:r>
                  <a:rPr baseline="-25000" lang="en" sz="2800">
                    <a:latin typeface="Helvetica Neue"/>
                    <a:ea typeface="Helvetica Neue"/>
                    <a:cs typeface="Helvetica Neue"/>
                    <a:sym typeface="Helvetica Neue"/>
                  </a:rPr>
                  <a:t>7</a:t>
                </a:r>
                <a:endParaRPr baseline="-25000" sz="28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982" name="Google Shape;1982;p76"/>
              <p:cNvCxnSpPr>
                <a:stCxn id="1979" idx="0"/>
                <a:endCxn id="1981" idx="2"/>
              </p:cNvCxnSpPr>
              <p:nvPr/>
            </p:nvCxnSpPr>
            <p:spPr>
              <a:xfrm rot="10800000">
                <a:off x="7450175" y="2231275"/>
                <a:ext cx="0" cy="230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983" name="Google Shape;1983;p76"/>
              <p:cNvSpPr txBox="1"/>
              <p:nvPr/>
            </p:nvSpPr>
            <p:spPr>
              <a:xfrm>
                <a:off x="7024333" y="1170300"/>
                <a:ext cx="906900" cy="354600"/>
              </a:xfrm>
              <a:prstGeom prst="rect">
                <a:avLst/>
              </a:prstGeom>
              <a:solidFill>
                <a:srgbClr val="DCDEE0"/>
              </a:solidFill>
              <a:ln>
                <a:noFill/>
              </a:ln>
            </p:spPr>
            <p:txBody>
              <a:bodyPr anchorCtr="0" anchor="t" bIns="0" lIns="0" spcFirstLastPara="1" rIns="0" wrap="square" tIns="15875">
                <a:spAutoFit/>
              </a:bodyPr>
              <a:lstStyle/>
              <a:p>
                <a:pPr indent="0" lvl="0" marL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&lt;EOS&gt;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cxnSp>
          <p:nvCxnSpPr>
            <p:cNvPr id="1984" name="Google Shape;1984;p76"/>
            <p:cNvCxnSpPr>
              <a:stCxn id="1973" idx="3"/>
              <a:endCxn id="1977" idx="1"/>
            </p:cNvCxnSpPr>
            <p:nvPr/>
          </p:nvCxnSpPr>
          <p:spPr>
            <a:xfrm>
              <a:off x="7876025" y="1347600"/>
              <a:ext cx="429300" cy="2367000"/>
            </a:xfrm>
            <a:prstGeom prst="bentConnector3">
              <a:avLst>
                <a:gd fmla="val 25780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Answering with Encoder-Decoder</a:t>
            </a:r>
            <a:endParaRPr/>
          </a:p>
        </p:txBody>
      </p:sp>
      <p:grpSp>
        <p:nvGrpSpPr>
          <p:cNvPr id="1990" name="Google Shape;1990;p77"/>
          <p:cNvGrpSpPr/>
          <p:nvPr/>
        </p:nvGrpSpPr>
        <p:grpSpPr>
          <a:xfrm>
            <a:off x="1653182" y="1406446"/>
            <a:ext cx="5812800" cy="1285110"/>
            <a:chOff x="1653181" y="1406446"/>
            <a:chExt cx="5812800" cy="1285110"/>
          </a:xfrm>
        </p:grpSpPr>
        <p:sp>
          <p:nvSpPr>
            <p:cNvPr id="1991" name="Google Shape;1991;p77"/>
            <p:cNvSpPr txBox="1"/>
            <p:nvPr/>
          </p:nvSpPr>
          <p:spPr>
            <a:xfrm>
              <a:off x="1653182" y="1832056"/>
              <a:ext cx="5812800" cy="859500"/>
            </a:xfrm>
            <a:prstGeom prst="rect">
              <a:avLst/>
            </a:prstGeom>
            <a:noFill/>
            <a:ln cap="flat" cmpd="sng" w="25400">
              <a:solidFill>
                <a:srgbClr val="EC5C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58400">
              <a:spAutoFit/>
            </a:bodyPr>
            <a:lstStyle/>
            <a:p>
              <a:pPr indent="0" lvl="0" marL="16637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Mary moved to the bathroom.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166370" rtl="0" algn="l">
                <a:lnSpc>
                  <a:spcPct val="100000"/>
                </a:lnSpc>
                <a:spcBef>
                  <a:spcPts val="96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John went to the hallway.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92" name="Google Shape;1992;p77"/>
            <p:cNvSpPr txBox="1"/>
            <p:nvPr/>
          </p:nvSpPr>
          <p:spPr>
            <a:xfrm>
              <a:off x="1712763" y="1406446"/>
              <a:ext cx="889500" cy="35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EC5C5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Text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993" name="Google Shape;1993;p77"/>
          <p:cNvGrpSpPr/>
          <p:nvPr/>
        </p:nvGrpSpPr>
        <p:grpSpPr>
          <a:xfrm>
            <a:off x="1667378" y="3079800"/>
            <a:ext cx="3250500" cy="808116"/>
            <a:chOff x="1667379" y="3079800"/>
            <a:chExt cx="3250500" cy="808116"/>
          </a:xfrm>
        </p:grpSpPr>
        <p:sp>
          <p:nvSpPr>
            <p:cNvPr id="1994" name="Google Shape;1994;p77"/>
            <p:cNvSpPr txBox="1"/>
            <p:nvPr/>
          </p:nvSpPr>
          <p:spPr>
            <a:xfrm>
              <a:off x="1689492" y="3079800"/>
              <a:ext cx="1358400" cy="35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70BF4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Question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95" name="Google Shape;1995;p77"/>
            <p:cNvSpPr txBox="1"/>
            <p:nvPr/>
          </p:nvSpPr>
          <p:spPr>
            <a:xfrm>
              <a:off x="1667378" y="3507516"/>
              <a:ext cx="3250500" cy="380400"/>
            </a:xfrm>
            <a:prstGeom prst="rect">
              <a:avLst/>
            </a:prstGeom>
            <a:noFill/>
            <a:ln cap="flat" cmpd="sng" w="25400">
              <a:solidFill>
                <a:srgbClr val="70BF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41275">
              <a:spAutoFit/>
            </a:bodyPr>
            <a:lstStyle/>
            <a:p>
              <a:pPr indent="0" lvl="0" marL="10033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Where is Mary?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996" name="Google Shape;1996;p77"/>
          <p:cNvGrpSpPr/>
          <p:nvPr/>
        </p:nvGrpSpPr>
        <p:grpSpPr>
          <a:xfrm>
            <a:off x="5538714" y="2984325"/>
            <a:ext cx="1952100" cy="903591"/>
            <a:chOff x="5538714" y="2984325"/>
            <a:chExt cx="1952100" cy="903591"/>
          </a:xfrm>
        </p:grpSpPr>
        <p:sp>
          <p:nvSpPr>
            <p:cNvPr id="1997" name="Google Shape;1997;p77"/>
            <p:cNvSpPr txBox="1"/>
            <p:nvPr/>
          </p:nvSpPr>
          <p:spPr>
            <a:xfrm>
              <a:off x="5538713" y="3507516"/>
              <a:ext cx="1952100" cy="380400"/>
            </a:xfrm>
            <a:prstGeom prst="rect">
              <a:avLst/>
            </a:prstGeom>
            <a:noFill/>
            <a:ln cap="flat" cmpd="sng" w="25400">
              <a:solidFill>
                <a:srgbClr val="51A8F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41275">
              <a:spAutoFit/>
            </a:bodyPr>
            <a:lstStyle/>
            <a:p>
              <a:pPr indent="0" lvl="0" marL="103504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bathroom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98" name="Google Shape;1998;p77"/>
            <p:cNvSpPr txBox="1"/>
            <p:nvPr/>
          </p:nvSpPr>
          <p:spPr>
            <a:xfrm>
              <a:off x="5538725" y="2984325"/>
              <a:ext cx="1313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127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51A8F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Answer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Answering with Encoder-Decoder</a:t>
            </a:r>
            <a:endParaRPr/>
          </a:p>
        </p:txBody>
      </p:sp>
      <p:sp>
        <p:nvSpPr>
          <p:cNvPr id="2004" name="Google Shape;2004;p78"/>
          <p:cNvSpPr txBox="1"/>
          <p:nvPr/>
        </p:nvSpPr>
        <p:spPr>
          <a:xfrm>
            <a:off x="317995" y="1956470"/>
            <a:ext cx="5812800" cy="860700"/>
          </a:xfrm>
          <a:prstGeom prst="rect">
            <a:avLst/>
          </a:prstGeom>
          <a:noFill/>
          <a:ln cap="flat" cmpd="sng" w="25400">
            <a:solidFill>
              <a:srgbClr val="EC5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9675">
            <a:spAutoFit/>
          </a:bodyPr>
          <a:lstStyle/>
          <a:p>
            <a:pPr indent="0" lvl="0" marL="1663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Mary moved to the bathroom.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6637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John went to the hallway.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05" name="Google Shape;2005;p78"/>
          <p:cNvSpPr txBox="1"/>
          <p:nvPr/>
        </p:nvSpPr>
        <p:spPr>
          <a:xfrm>
            <a:off x="377575" y="1528916"/>
            <a:ext cx="8895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EC5C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Text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06" name="Google Shape;2006;p78"/>
          <p:cNvSpPr txBox="1"/>
          <p:nvPr/>
        </p:nvSpPr>
        <p:spPr>
          <a:xfrm>
            <a:off x="354303" y="3354667"/>
            <a:ext cx="18549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70BF4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Question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07" name="Google Shape;2007;p78"/>
          <p:cNvSpPr txBox="1"/>
          <p:nvPr/>
        </p:nvSpPr>
        <p:spPr>
          <a:xfrm>
            <a:off x="332192" y="3708129"/>
            <a:ext cx="3250500" cy="381000"/>
          </a:xfrm>
          <a:prstGeom prst="rect">
            <a:avLst/>
          </a:prstGeom>
          <a:noFill/>
          <a:ln cap="flat" cmpd="sng" w="25400">
            <a:solidFill>
              <a:srgbClr val="70B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1900">
            <a:spAutoFit/>
          </a:bodyPr>
          <a:lstStyle/>
          <a:p>
            <a:pPr indent="0" lvl="0" marL="10033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Where is Mary?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008" name="Google Shape;2008;p78"/>
          <p:cNvGrpSpPr/>
          <p:nvPr/>
        </p:nvGrpSpPr>
        <p:grpSpPr>
          <a:xfrm>
            <a:off x="6183044" y="2088077"/>
            <a:ext cx="2337857" cy="977823"/>
            <a:chOff x="6183044" y="2088077"/>
            <a:chExt cx="2337857" cy="977823"/>
          </a:xfrm>
        </p:grpSpPr>
        <p:sp>
          <p:nvSpPr>
            <p:cNvPr id="2009" name="Google Shape;2009;p78"/>
            <p:cNvSpPr/>
            <p:nvPr/>
          </p:nvSpPr>
          <p:spPr>
            <a:xfrm>
              <a:off x="6183044" y="2458370"/>
              <a:ext cx="893445" cy="266700"/>
            </a:xfrm>
            <a:custGeom>
              <a:rect b="b" l="l" r="r" t="t"/>
              <a:pathLst>
                <a:path extrusionOk="0" h="266700" w="893445">
                  <a:moveTo>
                    <a:pt x="626478" y="0"/>
                  </a:moveTo>
                  <a:lnTo>
                    <a:pt x="626478" y="266700"/>
                  </a:lnTo>
                  <a:lnTo>
                    <a:pt x="804278" y="177800"/>
                  </a:lnTo>
                  <a:lnTo>
                    <a:pt x="670928" y="177800"/>
                  </a:lnTo>
                  <a:lnTo>
                    <a:pt x="670928" y="88900"/>
                  </a:lnTo>
                  <a:lnTo>
                    <a:pt x="804278" y="88900"/>
                  </a:lnTo>
                  <a:lnTo>
                    <a:pt x="626478" y="0"/>
                  </a:lnTo>
                  <a:close/>
                </a:path>
                <a:path extrusionOk="0" h="266700" w="893445">
                  <a:moveTo>
                    <a:pt x="626478" y="88900"/>
                  </a:moveTo>
                  <a:lnTo>
                    <a:pt x="0" y="88900"/>
                  </a:lnTo>
                  <a:lnTo>
                    <a:pt x="0" y="177800"/>
                  </a:lnTo>
                  <a:lnTo>
                    <a:pt x="626478" y="177800"/>
                  </a:lnTo>
                  <a:lnTo>
                    <a:pt x="626478" y="88900"/>
                  </a:lnTo>
                  <a:close/>
                </a:path>
                <a:path extrusionOk="0" h="266700" w="893445">
                  <a:moveTo>
                    <a:pt x="804278" y="88900"/>
                  </a:moveTo>
                  <a:lnTo>
                    <a:pt x="670928" y="88900"/>
                  </a:lnTo>
                  <a:lnTo>
                    <a:pt x="670928" y="177800"/>
                  </a:lnTo>
                  <a:lnTo>
                    <a:pt x="804278" y="177800"/>
                  </a:lnTo>
                  <a:lnTo>
                    <a:pt x="893178" y="133350"/>
                  </a:lnTo>
                  <a:lnTo>
                    <a:pt x="804278" y="88900"/>
                  </a:lnTo>
                  <a:close/>
                </a:path>
              </a:pathLst>
            </a:custGeom>
            <a:solidFill>
              <a:srgbClr val="EC5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10" name="Google Shape;2010;p78"/>
            <p:cNvSpPr txBox="1"/>
            <p:nvPr/>
          </p:nvSpPr>
          <p:spPr>
            <a:xfrm>
              <a:off x="7209747" y="2088077"/>
              <a:ext cx="501600" cy="590100"/>
            </a:xfrm>
            <a:prstGeom prst="rect">
              <a:avLst/>
            </a:prstGeom>
            <a:solidFill>
              <a:srgbClr val="EC5C57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900">
              <a:spAutoFit/>
            </a:bodyPr>
            <a:lstStyle/>
            <a:p>
              <a:pPr indent="0" lvl="0" marL="14478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T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11" name="Google Shape;2011;p78"/>
            <p:cNvSpPr txBox="1"/>
            <p:nvPr/>
          </p:nvSpPr>
          <p:spPr>
            <a:xfrm>
              <a:off x="6400201" y="2714300"/>
              <a:ext cx="2120700" cy="35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Text embedding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012" name="Google Shape;2012;p78"/>
          <p:cNvGrpSpPr/>
          <p:nvPr/>
        </p:nvGrpSpPr>
        <p:grpSpPr>
          <a:xfrm>
            <a:off x="3717813" y="3515886"/>
            <a:ext cx="5276213" cy="988589"/>
            <a:chOff x="3717813" y="3515886"/>
            <a:chExt cx="5276213" cy="988589"/>
          </a:xfrm>
        </p:grpSpPr>
        <p:sp>
          <p:nvSpPr>
            <p:cNvPr id="2013" name="Google Shape;2013;p78"/>
            <p:cNvSpPr/>
            <p:nvPr/>
          </p:nvSpPr>
          <p:spPr>
            <a:xfrm>
              <a:off x="3717813" y="3886180"/>
              <a:ext cx="3388359" cy="266700"/>
            </a:xfrm>
            <a:custGeom>
              <a:rect b="b" l="l" r="r" t="t"/>
              <a:pathLst>
                <a:path extrusionOk="0" h="266700" w="3388359">
                  <a:moveTo>
                    <a:pt x="3121666" y="177799"/>
                  </a:moveTo>
                  <a:lnTo>
                    <a:pt x="3121666" y="266700"/>
                  </a:lnTo>
                  <a:lnTo>
                    <a:pt x="3299466" y="177800"/>
                  </a:lnTo>
                  <a:lnTo>
                    <a:pt x="3121666" y="177799"/>
                  </a:lnTo>
                  <a:close/>
                </a:path>
                <a:path extrusionOk="0" h="266700" w="3388359">
                  <a:moveTo>
                    <a:pt x="3121666" y="88899"/>
                  </a:moveTo>
                  <a:lnTo>
                    <a:pt x="3121666" y="177799"/>
                  </a:lnTo>
                  <a:lnTo>
                    <a:pt x="3166116" y="177800"/>
                  </a:lnTo>
                  <a:lnTo>
                    <a:pt x="3166116" y="88900"/>
                  </a:lnTo>
                  <a:lnTo>
                    <a:pt x="3121666" y="88899"/>
                  </a:lnTo>
                  <a:close/>
                </a:path>
                <a:path extrusionOk="0" h="266700" w="3388359">
                  <a:moveTo>
                    <a:pt x="3121666" y="0"/>
                  </a:moveTo>
                  <a:lnTo>
                    <a:pt x="3121666" y="88899"/>
                  </a:lnTo>
                  <a:lnTo>
                    <a:pt x="3166116" y="88900"/>
                  </a:lnTo>
                  <a:lnTo>
                    <a:pt x="3166116" y="177800"/>
                  </a:lnTo>
                  <a:lnTo>
                    <a:pt x="3299468" y="177798"/>
                  </a:lnTo>
                  <a:lnTo>
                    <a:pt x="3388366" y="133350"/>
                  </a:lnTo>
                  <a:lnTo>
                    <a:pt x="3121666" y="0"/>
                  </a:lnTo>
                  <a:close/>
                </a:path>
                <a:path extrusionOk="0" h="266700" w="3388359">
                  <a:moveTo>
                    <a:pt x="0" y="88898"/>
                  </a:moveTo>
                  <a:lnTo>
                    <a:pt x="0" y="177798"/>
                  </a:lnTo>
                  <a:lnTo>
                    <a:pt x="3121666" y="177799"/>
                  </a:lnTo>
                  <a:lnTo>
                    <a:pt x="3121666" y="88899"/>
                  </a:lnTo>
                  <a:lnTo>
                    <a:pt x="0" y="88898"/>
                  </a:lnTo>
                  <a:close/>
                </a:path>
              </a:pathLst>
            </a:custGeom>
            <a:solidFill>
              <a:srgbClr val="70BF4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14" name="Google Shape;2014;p78"/>
            <p:cNvSpPr txBox="1"/>
            <p:nvPr/>
          </p:nvSpPr>
          <p:spPr>
            <a:xfrm>
              <a:off x="7243668" y="3515886"/>
              <a:ext cx="501600" cy="591900"/>
            </a:xfrm>
            <a:prstGeom prst="rect">
              <a:avLst/>
            </a:prstGeom>
            <a:solidFill>
              <a:srgbClr val="70BF4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50825">
              <a:spAutoFit/>
            </a:bodyPr>
            <a:lstStyle/>
            <a:p>
              <a:pPr indent="0" lvl="0" marL="1016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Q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15" name="Google Shape;2015;p78"/>
            <p:cNvSpPr txBox="1"/>
            <p:nvPr/>
          </p:nvSpPr>
          <p:spPr>
            <a:xfrm>
              <a:off x="5994926" y="4152875"/>
              <a:ext cx="2999100" cy="35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Question embedding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Question Answering with Encoder-Decoder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1" name="Google Shape;2021;p79"/>
          <p:cNvSpPr/>
          <p:nvPr/>
        </p:nvSpPr>
        <p:spPr>
          <a:xfrm>
            <a:off x="1017219" y="3576584"/>
            <a:ext cx="49340" cy="419386"/>
          </a:xfrm>
          <a:custGeom>
            <a:rect b="b" l="l" r="r" t="t"/>
            <a:pathLst>
              <a:path extrusionOk="0" h="647700" w="76200">
                <a:moveTo>
                  <a:pt x="50800" y="63500"/>
                </a:moveTo>
                <a:lnTo>
                  <a:pt x="25400" y="63500"/>
                </a:lnTo>
                <a:lnTo>
                  <a:pt x="25400" y="647701"/>
                </a:lnTo>
                <a:lnTo>
                  <a:pt x="50800" y="647701"/>
                </a:lnTo>
                <a:lnTo>
                  <a:pt x="50800" y="63500"/>
                </a:lnTo>
                <a:close/>
              </a:path>
              <a:path extrusionOk="0" h="647700" w="76200">
                <a:moveTo>
                  <a:pt x="38101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1" y="0"/>
                </a:lnTo>
                <a:close/>
              </a:path>
              <a:path extrusionOk="0" h="647700" w="76200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022" name="Google Shape;2022;p79"/>
          <p:cNvGrpSpPr/>
          <p:nvPr/>
        </p:nvGrpSpPr>
        <p:grpSpPr>
          <a:xfrm>
            <a:off x="99300" y="1184564"/>
            <a:ext cx="1667503" cy="3890211"/>
            <a:chOff x="99300" y="1184564"/>
            <a:chExt cx="1667503" cy="3890211"/>
          </a:xfrm>
        </p:grpSpPr>
        <p:sp>
          <p:nvSpPr>
            <p:cNvPr id="2023" name="Google Shape;2023;p79"/>
            <p:cNvSpPr txBox="1"/>
            <p:nvPr/>
          </p:nvSpPr>
          <p:spPr>
            <a:xfrm>
              <a:off x="879754" y="3816965"/>
              <a:ext cx="324600" cy="927300"/>
            </a:xfrm>
            <a:prstGeom prst="rect">
              <a:avLst/>
            </a:prstGeom>
            <a:solidFill>
              <a:srgbClr val="EC5C57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7650">
              <a:spAutoFit/>
            </a:bodyPr>
            <a:lstStyle/>
            <a:p>
              <a:pPr indent="0" lvl="0" marL="9144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x1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24" name="Google Shape;2024;p79"/>
            <p:cNvSpPr txBox="1"/>
            <p:nvPr/>
          </p:nvSpPr>
          <p:spPr>
            <a:xfrm>
              <a:off x="586875" y="4707875"/>
              <a:ext cx="831600" cy="366900"/>
            </a:xfrm>
            <a:prstGeom prst="rect">
              <a:avLst/>
            </a:prstGeom>
            <a:solidFill>
              <a:srgbClr val="DCDEE0"/>
            </a:solidFill>
            <a:ln>
              <a:noFill/>
            </a:ln>
          </p:spPr>
          <p:txBody>
            <a:bodyPr anchorCtr="0" anchor="t" bIns="0" lIns="0" spcFirstLastPara="1" rIns="0" wrap="square" tIns="27925">
              <a:spAutoFit/>
            </a:bodyPr>
            <a:lstStyle/>
            <a:p>
              <a:pPr indent="0" lvl="0" marL="59689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Mary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2025" name="Google Shape;2025;p79"/>
            <p:cNvGrpSpPr/>
            <p:nvPr/>
          </p:nvGrpSpPr>
          <p:grpSpPr>
            <a:xfrm>
              <a:off x="99300" y="1184564"/>
              <a:ext cx="1667503" cy="3647292"/>
              <a:chOff x="148372" y="1906108"/>
              <a:chExt cx="2577683" cy="5638108"/>
            </a:xfrm>
          </p:grpSpPr>
          <p:pic>
            <p:nvPicPr>
              <p:cNvPr id="2026" name="Google Shape;2026;p7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26278" y="1906108"/>
                <a:ext cx="2499777" cy="157051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27" name="Google Shape;2027;p79"/>
              <p:cNvSpPr/>
              <p:nvPr/>
            </p:nvSpPr>
            <p:spPr>
              <a:xfrm>
                <a:off x="148372" y="2758221"/>
                <a:ext cx="915035" cy="4785995"/>
              </a:xfrm>
              <a:custGeom>
                <a:rect b="b" l="l" r="r" t="t"/>
                <a:pathLst>
                  <a:path extrusionOk="0" h="4785995" w="915035">
                    <a:moveTo>
                      <a:pt x="645881" y="4695369"/>
                    </a:moveTo>
                    <a:lnTo>
                      <a:pt x="640999" y="4785965"/>
                    </a:lnTo>
                    <a:lnTo>
                      <a:pt x="840161" y="4699447"/>
                    </a:lnTo>
                    <a:lnTo>
                      <a:pt x="688307" y="4699447"/>
                    </a:lnTo>
                    <a:lnTo>
                      <a:pt x="645881" y="4695369"/>
                    </a:lnTo>
                    <a:close/>
                  </a:path>
                  <a:path extrusionOk="0" h="4785995" w="915035">
                    <a:moveTo>
                      <a:pt x="650668" y="4606520"/>
                    </a:moveTo>
                    <a:lnTo>
                      <a:pt x="650627" y="4607271"/>
                    </a:lnTo>
                    <a:lnTo>
                      <a:pt x="652281" y="4607825"/>
                    </a:lnTo>
                    <a:lnTo>
                      <a:pt x="650598" y="4607825"/>
                    </a:lnTo>
                    <a:lnTo>
                      <a:pt x="645881" y="4695369"/>
                    </a:lnTo>
                    <a:lnTo>
                      <a:pt x="688307" y="4699447"/>
                    </a:lnTo>
                    <a:lnTo>
                      <a:pt x="696811" y="4610954"/>
                    </a:lnTo>
                    <a:lnTo>
                      <a:pt x="664245" y="4607825"/>
                    </a:lnTo>
                    <a:lnTo>
                      <a:pt x="652281" y="4607825"/>
                    </a:lnTo>
                    <a:lnTo>
                      <a:pt x="650617" y="4607471"/>
                    </a:lnTo>
                    <a:lnTo>
                      <a:pt x="660563" y="4607471"/>
                    </a:lnTo>
                    <a:lnTo>
                      <a:pt x="650668" y="4606520"/>
                    </a:lnTo>
                    <a:close/>
                  </a:path>
                  <a:path extrusionOk="0" h="4785995" w="915035">
                    <a:moveTo>
                      <a:pt x="655348" y="4519653"/>
                    </a:moveTo>
                    <a:lnTo>
                      <a:pt x="650668" y="4606520"/>
                    </a:lnTo>
                    <a:lnTo>
                      <a:pt x="696811" y="4610954"/>
                    </a:lnTo>
                    <a:lnTo>
                      <a:pt x="688307" y="4699447"/>
                    </a:lnTo>
                    <a:lnTo>
                      <a:pt x="840161" y="4699447"/>
                    </a:lnTo>
                    <a:lnTo>
                      <a:pt x="914487" y="4667158"/>
                    </a:lnTo>
                    <a:lnTo>
                      <a:pt x="655348" y="4519653"/>
                    </a:lnTo>
                    <a:close/>
                  </a:path>
                  <a:path extrusionOk="0" h="4785995" w="915035">
                    <a:moveTo>
                      <a:pt x="391402" y="0"/>
                    </a:moveTo>
                    <a:lnTo>
                      <a:pt x="358497" y="112892"/>
                    </a:lnTo>
                    <a:lnTo>
                      <a:pt x="326956" y="226388"/>
                    </a:lnTo>
                    <a:lnTo>
                      <a:pt x="296859" y="340208"/>
                    </a:lnTo>
                    <a:lnTo>
                      <a:pt x="268207" y="454339"/>
                    </a:lnTo>
                    <a:lnTo>
                      <a:pt x="241001" y="568764"/>
                    </a:lnTo>
                    <a:lnTo>
                      <a:pt x="215242" y="683473"/>
                    </a:lnTo>
                    <a:lnTo>
                      <a:pt x="190933" y="798448"/>
                    </a:lnTo>
                    <a:lnTo>
                      <a:pt x="168072" y="913681"/>
                    </a:lnTo>
                    <a:lnTo>
                      <a:pt x="146664" y="1029152"/>
                    </a:lnTo>
                    <a:lnTo>
                      <a:pt x="126707" y="1144851"/>
                    </a:lnTo>
                    <a:lnTo>
                      <a:pt x="108204" y="1260764"/>
                    </a:lnTo>
                    <a:lnTo>
                      <a:pt x="91156" y="1376876"/>
                    </a:lnTo>
                    <a:lnTo>
                      <a:pt x="75564" y="1493177"/>
                    </a:lnTo>
                    <a:lnTo>
                      <a:pt x="61429" y="1609647"/>
                    </a:lnTo>
                    <a:lnTo>
                      <a:pt x="48753" y="1726277"/>
                    </a:lnTo>
                    <a:lnTo>
                      <a:pt x="37536" y="1843053"/>
                    </a:lnTo>
                    <a:lnTo>
                      <a:pt x="27781" y="1959959"/>
                    </a:lnTo>
                    <a:lnTo>
                      <a:pt x="19487" y="2076984"/>
                    </a:lnTo>
                    <a:lnTo>
                      <a:pt x="12657" y="2194111"/>
                    </a:lnTo>
                    <a:lnTo>
                      <a:pt x="7292" y="2311330"/>
                    </a:lnTo>
                    <a:lnTo>
                      <a:pt x="3393" y="2428624"/>
                    </a:lnTo>
                    <a:lnTo>
                      <a:pt x="961" y="2545982"/>
                    </a:lnTo>
                    <a:lnTo>
                      <a:pt x="0" y="2663841"/>
                    </a:lnTo>
                    <a:lnTo>
                      <a:pt x="504" y="2780832"/>
                    </a:lnTo>
                    <a:lnTo>
                      <a:pt x="2480" y="2898296"/>
                    </a:lnTo>
                    <a:lnTo>
                      <a:pt x="5929" y="3015767"/>
                    </a:lnTo>
                    <a:lnTo>
                      <a:pt x="10852" y="3133234"/>
                    </a:lnTo>
                    <a:lnTo>
                      <a:pt x="17249" y="3250680"/>
                    </a:lnTo>
                    <a:lnTo>
                      <a:pt x="25122" y="3368094"/>
                    </a:lnTo>
                    <a:lnTo>
                      <a:pt x="34471" y="3485460"/>
                    </a:lnTo>
                    <a:lnTo>
                      <a:pt x="45299" y="3602766"/>
                    </a:lnTo>
                    <a:lnTo>
                      <a:pt x="57608" y="3720014"/>
                    </a:lnTo>
                    <a:lnTo>
                      <a:pt x="65056" y="3782917"/>
                    </a:lnTo>
                    <a:lnTo>
                      <a:pt x="73617" y="3846153"/>
                    </a:lnTo>
                    <a:lnTo>
                      <a:pt x="83553" y="3909472"/>
                    </a:lnTo>
                    <a:lnTo>
                      <a:pt x="95122" y="3972609"/>
                    </a:lnTo>
                    <a:lnTo>
                      <a:pt x="108591" y="4035301"/>
                    </a:lnTo>
                    <a:lnTo>
                      <a:pt x="124230" y="4097286"/>
                    </a:lnTo>
                    <a:lnTo>
                      <a:pt x="142315" y="4158298"/>
                    </a:lnTo>
                    <a:lnTo>
                      <a:pt x="163128" y="4218070"/>
                    </a:lnTo>
                    <a:lnTo>
                      <a:pt x="186959" y="4276324"/>
                    </a:lnTo>
                    <a:lnTo>
                      <a:pt x="214100" y="4332776"/>
                    </a:lnTo>
                    <a:lnTo>
                      <a:pt x="244845" y="4387122"/>
                    </a:lnTo>
                    <a:lnTo>
                      <a:pt x="279485" y="4439039"/>
                    </a:lnTo>
                    <a:lnTo>
                      <a:pt x="317989" y="4487796"/>
                    </a:lnTo>
                    <a:lnTo>
                      <a:pt x="361534" y="4534150"/>
                    </a:lnTo>
                    <a:lnTo>
                      <a:pt x="409420" y="4576650"/>
                    </a:lnTo>
                    <a:lnTo>
                      <a:pt x="462136" y="4615266"/>
                    </a:lnTo>
                    <a:lnTo>
                      <a:pt x="514208" y="4646300"/>
                    </a:lnTo>
                    <a:lnTo>
                      <a:pt x="568646" y="4672062"/>
                    </a:lnTo>
                    <a:lnTo>
                      <a:pt x="628853" y="4693733"/>
                    </a:lnTo>
                    <a:lnTo>
                      <a:pt x="645881" y="4695369"/>
                    </a:lnTo>
                    <a:lnTo>
                      <a:pt x="650617" y="4607471"/>
                    </a:lnTo>
                    <a:lnTo>
                      <a:pt x="642411" y="4605727"/>
                    </a:lnTo>
                    <a:lnTo>
                      <a:pt x="646019" y="4605727"/>
                    </a:lnTo>
                    <a:lnTo>
                      <a:pt x="628002" y="4599691"/>
                    </a:lnTo>
                    <a:lnTo>
                      <a:pt x="627844" y="4599691"/>
                    </a:lnTo>
                    <a:lnTo>
                      <a:pt x="625864" y="4598974"/>
                    </a:lnTo>
                    <a:lnTo>
                      <a:pt x="626001" y="4598974"/>
                    </a:lnTo>
                    <a:lnTo>
                      <a:pt x="603922" y="4590393"/>
                    </a:lnTo>
                    <a:lnTo>
                      <a:pt x="603782" y="4590393"/>
                    </a:lnTo>
                    <a:lnTo>
                      <a:pt x="601834" y="4589581"/>
                    </a:lnTo>
                    <a:lnTo>
                      <a:pt x="580263" y="4579941"/>
                    </a:lnTo>
                    <a:lnTo>
                      <a:pt x="578225" y="4579035"/>
                    </a:lnTo>
                    <a:lnTo>
                      <a:pt x="557066" y="4568344"/>
                    </a:lnTo>
                    <a:lnTo>
                      <a:pt x="555080" y="4567346"/>
                    </a:lnTo>
                    <a:lnTo>
                      <a:pt x="534374" y="4555611"/>
                    </a:lnTo>
                    <a:lnTo>
                      <a:pt x="532442" y="4554522"/>
                    </a:lnTo>
                    <a:lnTo>
                      <a:pt x="512199" y="4541730"/>
                    </a:lnTo>
                    <a:lnTo>
                      <a:pt x="510353" y="4540570"/>
                    </a:lnTo>
                    <a:lnTo>
                      <a:pt x="488642" y="4525378"/>
                    </a:lnTo>
                    <a:lnTo>
                      <a:pt x="486860" y="4524136"/>
                    </a:lnTo>
                    <a:lnTo>
                      <a:pt x="466172" y="4508148"/>
                    </a:lnTo>
                    <a:lnTo>
                      <a:pt x="464470" y="4506838"/>
                    </a:lnTo>
                    <a:lnTo>
                      <a:pt x="444744" y="4490062"/>
                    </a:lnTo>
                    <a:lnTo>
                      <a:pt x="443134" y="4488698"/>
                    </a:lnTo>
                    <a:lnTo>
                      <a:pt x="424320" y="4471139"/>
                    </a:lnTo>
                    <a:lnTo>
                      <a:pt x="422811" y="4469735"/>
                    </a:lnTo>
                    <a:lnTo>
                      <a:pt x="404869" y="4451402"/>
                    </a:lnTo>
                    <a:lnTo>
                      <a:pt x="403462" y="4449969"/>
                    </a:lnTo>
                    <a:lnTo>
                      <a:pt x="387000" y="4431588"/>
                    </a:lnTo>
                    <a:lnTo>
                      <a:pt x="385053" y="4429423"/>
                    </a:lnTo>
                    <a:lnTo>
                      <a:pt x="352629" y="4388218"/>
                    </a:lnTo>
                    <a:lnTo>
                      <a:pt x="352447" y="4388218"/>
                    </a:lnTo>
                    <a:lnTo>
                      <a:pt x="350356" y="4385340"/>
                    </a:lnTo>
                    <a:lnTo>
                      <a:pt x="350527" y="4385340"/>
                    </a:lnTo>
                    <a:lnTo>
                      <a:pt x="321560" y="4341925"/>
                    </a:lnTo>
                    <a:lnTo>
                      <a:pt x="321416" y="4341925"/>
                    </a:lnTo>
                    <a:lnTo>
                      <a:pt x="319704" y="4339142"/>
                    </a:lnTo>
                    <a:lnTo>
                      <a:pt x="319842" y="4339142"/>
                    </a:lnTo>
                    <a:lnTo>
                      <a:pt x="293692" y="4292920"/>
                    </a:lnTo>
                    <a:lnTo>
                      <a:pt x="292206" y="4290293"/>
                    </a:lnTo>
                    <a:lnTo>
                      <a:pt x="268825" y="4241434"/>
                    </a:lnTo>
                    <a:lnTo>
                      <a:pt x="267657" y="4239003"/>
                    </a:lnTo>
                    <a:lnTo>
                      <a:pt x="246763" y="4187718"/>
                    </a:lnTo>
                    <a:lnTo>
                      <a:pt x="245858" y="4185505"/>
                    </a:lnTo>
                    <a:lnTo>
                      <a:pt x="227304" y="4132033"/>
                    </a:lnTo>
                    <a:lnTo>
                      <a:pt x="226613" y="4130048"/>
                    </a:lnTo>
                    <a:lnTo>
                      <a:pt x="210244" y="4074654"/>
                    </a:lnTo>
                    <a:lnTo>
                      <a:pt x="209723" y="4072896"/>
                    </a:lnTo>
                    <a:lnTo>
                      <a:pt x="195371" y="4015856"/>
                    </a:lnTo>
                    <a:lnTo>
                      <a:pt x="194983" y="4014320"/>
                    </a:lnTo>
                    <a:lnTo>
                      <a:pt x="182465" y="3955921"/>
                    </a:lnTo>
                    <a:lnTo>
                      <a:pt x="182181" y="3954597"/>
                    </a:lnTo>
                    <a:lnTo>
                      <a:pt x="171305" y="3895130"/>
                    </a:lnTo>
                    <a:lnTo>
                      <a:pt x="161584" y="3833302"/>
                    </a:lnTo>
                    <a:lnTo>
                      <a:pt x="153208" y="3771357"/>
                    </a:lnTo>
                    <a:lnTo>
                      <a:pt x="145930" y="3709854"/>
                    </a:lnTo>
                    <a:lnTo>
                      <a:pt x="133746" y="3593762"/>
                    </a:lnTo>
                    <a:lnTo>
                      <a:pt x="123024" y="3477567"/>
                    </a:lnTo>
                    <a:lnTo>
                      <a:pt x="113766" y="3361312"/>
                    </a:lnTo>
                    <a:lnTo>
                      <a:pt x="105972" y="3245011"/>
                    </a:lnTo>
                    <a:lnTo>
                      <a:pt x="99639" y="3128676"/>
                    </a:lnTo>
                    <a:lnTo>
                      <a:pt x="94767" y="3012323"/>
                    </a:lnTo>
                    <a:lnTo>
                      <a:pt x="91354" y="2895964"/>
                    </a:lnTo>
                    <a:lnTo>
                      <a:pt x="89399" y="2779614"/>
                    </a:lnTo>
                    <a:lnTo>
                      <a:pt x="88900" y="2663841"/>
                    </a:lnTo>
                    <a:lnTo>
                      <a:pt x="89851" y="2547546"/>
                    </a:lnTo>
                    <a:lnTo>
                      <a:pt x="92257" y="2431300"/>
                    </a:lnTo>
                    <a:lnTo>
                      <a:pt x="96115" y="2315117"/>
                    </a:lnTo>
                    <a:lnTo>
                      <a:pt x="101426" y="2199010"/>
                    </a:lnTo>
                    <a:lnTo>
                      <a:pt x="108188" y="2082990"/>
                    </a:lnTo>
                    <a:lnTo>
                      <a:pt x="116399" y="1967075"/>
                    </a:lnTo>
                    <a:lnTo>
                      <a:pt x="126059" y="1851276"/>
                    </a:lnTo>
                    <a:lnTo>
                      <a:pt x="137166" y="1735607"/>
                    </a:lnTo>
                    <a:lnTo>
                      <a:pt x="149718" y="1620081"/>
                    </a:lnTo>
                    <a:lnTo>
                      <a:pt x="163716" y="1504713"/>
                    </a:lnTo>
                    <a:lnTo>
                      <a:pt x="179157" y="1389515"/>
                    </a:lnTo>
                    <a:lnTo>
                      <a:pt x="196040" y="1274503"/>
                    </a:lnTo>
                    <a:lnTo>
                      <a:pt x="214364" y="1159689"/>
                    </a:lnTo>
                    <a:lnTo>
                      <a:pt x="234128" y="1045085"/>
                    </a:lnTo>
                    <a:lnTo>
                      <a:pt x="255331" y="930706"/>
                    </a:lnTo>
                    <a:lnTo>
                      <a:pt x="277971" y="816566"/>
                    </a:lnTo>
                    <a:lnTo>
                      <a:pt x="302047" y="702679"/>
                    </a:lnTo>
                    <a:lnTo>
                      <a:pt x="327558" y="589057"/>
                    </a:lnTo>
                    <a:lnTo>
                      <a:pt x="354503" y="475715"/>
                    </a:lnTo>
                    <a:lnTo>
                      <a:pt x="382880" y="362666"/>
                    </a:lnTo>
                    <a:lnTo>
                      <a:pt x="412689" y="249923"/>
                    </a:lnTo>
                    <a:lnTo>
                      <a:pt x="443927" y="137501"/>
                    </a:lnTo>
                    <a:lnTo>
                      <a:pt x="476751" y="24876"/>
                    </a:lnTo>
                    <a:lnTo>
                      <a:pt x="391402" y="0"/>
                    </a:lnTo>
                    <a:close/>
                  </a:path>
                  <a:path extrusionOk="0" h="4785995" w="915035">
                    <a:moveTo>
                      <a:pt x="650627" y="4607271"/>
                    </a:moveTo>
                    <a:lnTo>
                      <a:pt x="650617" y="4607471"/>
                    </a:lnTo>
                    <a:lnTo>
                      <a:pt x="652281" y="4607825"/>
                    </a:lnTo>
                    <a:lnTo>
                      <a:pt x="650627" y="4607271"/>
                    </a:lnTo>
                    <a:close/>
                  </a:path>
                  <a:path extrusionOk="0" h="4785995" w="915035">
                    <a:moveTo>
                      <a:pt x="642411" y="4605727"/>
                    </a:moveTo>
                    <a:lnTo>
                      <a:pt x="650617" y="4607471"/>
                    </a:lnTo>
                    <a:lnTo>
                      <a:pt x="650627" y="4607271"/>
                    </a:lnTo>
                    <a:lnTo>
                      <a:pt x="647470" y="4606213"/>
                    </a:lnTo>
                    <a:lnTo>
                      <a:pt x="642411" y="4605727"/>
                    </a:lnTo>
                    <a:close/>
                  </a:path>
                  <a:path extrusionOk="0" h="4785995" w="915035">
                    <a:moveTo>
                      <a:pt x="647470" y="4606213"/>
                    </a:moveTo>
                    <a:lnTo>
                      <a:pt x="650627" y="4607271"/>
                    </a:lnTo>
                    <a:lnTo>
                      <a:pt x="650668" y="4606520"/>
                    </a:lnTo>
                    <a:lnTo>
                      <a:pt x="647470" y="4606213"/>
                    </a:lnTo>
                    <a:close/>
                  </a:path>
                  <a:path extrusionOk="0" h="4785995" w="915035">
                    <a:moveTo>
                      <a:pt x="646019" y="4605727"/>
                    </a:moveTo>
                    <a:lnTo>
                      <a:pt x="642411" y="4605727"/>
                    </a:lnTo>
                    <a:lnTo>
                      <a:pt x="647470" y="4606213"/>
                    </a:lnTo>
                    <a:lnTo>
                      <a:pt x="646019" y="4605727"/>
                    </a:lnTo>
                    <a:close/>
                  </a:path>
                  <a:path extrusionOk="0" h="4785995" w="915035">
                    <a:moveTo>
                      <a:pt x="625864" y="4598974"/>
                    </a:moveTo>
                    <a:lnTo>
                      <a:pt x="627844" y="4599691"/>
                    </a:lnTo>
                    <a:lnTo>
                      <a:pt x="626860" y="4599308"/>
                    </a:lnTo>
                    <a:lnTo>
                      <a:pt x="625864" y="4598974"/>
                    </a:lnTo>
                    <a:close/>
                  </a:path>
                  <a:path extrusionOk="0" h="4785995" w="915035">
                    <a:moveTo>
                      <a:pt x="626860" y="4599308"/>
                    </a:moveTo>
                    <a:lnTo>
                      <a:pt x="627844" y="4599691"/>
                    </a:lnTo>
                    <a:lnTo>
                      <a:pt x="628002" y="4599691"/>
                    </a:lnTo>
                    <a:lnTo>
                      <a:pt x="626860" y="4599308"/>
                    </a:lnTo>
                    <a:close/>
                  </a:path>
                  <a:path extrusionOk="0" h="4785995" w="915035">
                    <a:moveTo>
                      <a:pt x="626001" y="4598974"/>
                    </a:moveTo>
                    <a:lnTo>
                      <a:pt x="625864" y="4598974"/>
                    </a:lnTo>
                    <a:lnTo>
                      <a:pt x="626860" y="4599308"/>
                    </a:lnTo>
                    <a:lnTo>
                      <a:pt x="626001" y="4598974"/>
                    </a:lnTo>
                    <a:close/>
                  </a:path>
                  <a:path extrusionOk="0" h="4785995" w="915035">
                    <a:moveTo>
                      <a:pt x="601834" y="4589581"/>
                    </a:moveTo>
                    <a:lnTo>
                      <a:pt x="603782" y="4590393"/>
                    </a:lnTo>
                    <a:lnTo>
                      <a:pt x="602808" y="4589960"/>
                    </a:lnTo>
                    <a:lnTo>
                      <a:pt x="601834" y="4589581"/>
                    </a:lnTo>
                    <a:close/>
                  </a:path>
                  <a:path extrusionOk="0" h="4785995" w="915035">
                    <a:moveTo>
                      <a:pt x="602808" y="4589960"/>
                    </a:moveTo>
                    <a:lnTo>
                      <a:pt x="603782" y="4590393"/>
                    </a:lnTo>
                    <a:lnTo>
                      <a:pt x="603922" y="4590393"/>
                    </a:lnTo>
                    <a:lnTo>
                      <a:pt x="602808" y="4589960"/>
                    </a:lnTo>
                    <a:close/>
                  </a:path>
                  <a:path extrusionOk="0" h="4785995" w="915035">
                    <a:moveTo>
                      <a:pt x="601956" y="4589581"/>
                    </a:moveTo>
                    <a:lnTo>
                      <a:pt x="602808" y="4589960"/>
                    </a:lnTo>
                    <a:lnTo>
                      <a:pt x="601956" y="4589581"/>
                    </a:lnTo>
                    <a:close/>
                  </a:path>
                  <a:path extrusionOk="0" h="4785995" w="915035">
                    <a:moveTo>
                      <a:pt x="578225" y="4579035"/>
                    </a:moveTo>
                    <a:lnTo>
                      <a:pt x="580137" y="4579941"/>
                    </a:lnTo>
                    <a:lnTo>
                      <a:pt x="579179" y="4579459"/>
                    </a:lnTo>
                    <a:lnTo>
                      <a:pt x="578225" y="4579035"/>
                    </a:lnTo>
                    <a:close/>
                  </a:path>
                  <a:path extrusionOk="0" h="4785995" w="915035">
                    <a:moveTo>
                      <a:pt x="579179" y="4579459"/>
                    </a:moveTo>
                    <a:lnTo>
                      <a:pt x="580137" y="4579941"/>
                    </a:lnTo>
                    <a:lnTo>
                      <a:pt x="579179" y="4579459"/>
                    </a:lnTo>
                    <a:close/>
                  </a:path>
                  <a:path extrusionOk="0" h="4785995" w="915035">
                    <a:moveTo>
                      <a:pt x="578336" y="4579035"/>
                    </a:moveTo>
                    <a:lnTo>
                      <a:pt x="579179" y="4579459"/>
                    </a:lnTo>
                    <a:lnTo>
                      <a:pt x="578336" y="4579035"/>
                    </a:lnTo>
                    <a:close/>
                  </a:path>
                  <a:path extrusionOk="0" h="4785995" w="915035">
                    <a:moveTo>
                      <a:pt x="555080" y="4567346"/>
                    </a:moveTo>
                    <a:lnTo>
                      <a:pt x="556953" y="4568344"/>
                    </a:lnTo>
                    <a:lnTo>
                      <a:pt x="556020" y="4567819"/>
                    </a:lnTo>
                    <a:lnTo>
                      <a:pt x="555080" y="4567346"/>
                    </a:lnTo>
                    <a:close/>
                  </a:path>
                  <a:path extrusionOk="0" h="4785995" w="915035">
                    <a:moveTo>
                      <a:pt x="556020" y="4567819"/>
                    </a:moveTo>
                    <a:lnTo>
                      <a:pt x="556953" y="4568344"/>
                    </a:lnTo>
                    <a:lnTo>
                      <a:pt x="556020" y="4567819"/>
                    </a:lnTo>
                    <a:close/>
                  </a:path>
                  <a:path extrusionOk="0" h="4785995" w="915035">
                    <a:moveTo>
                      <a:pt x="555183" y="4567346"/>
                    </a:moveTo>
                    <a:lnTo>
                      <a:pt x="556020" y="4567819"/>
                    </a:lnTo>
                    <a:lnTo>
                      <a:pt x="555183" y="4567346"/>
                    </a:lnTo>
                    <a:close/>
                  </a:path>
                  <a:path extrusionOk="0" h="4785995" w="915035">
                    <a:moveTo>
                      <a:pt x="532442" y="4554522"/>
                    </a:moveTo>
                    <a:lnTo>
                      <a:pt x="534271" y="4555611"/>
                    </a:lnTo>
                    <a:lnTo>
                      <a:pt x="533373" y="4555047"/>
                    </a:lnTo>
                    <a:lnTo>
                      <a:pt x="532442" y="4554522"/>
                    </a:lnTo>
                    <a:close/>
                  </a:path>
                  <a:path extrusionOk="0" h="4785995" w="915035">
                    <a:moveTo>
                      <a:pt x="533373" y="4555047"/>
                    </a:moveTo>
                    <a:lnTo>
                      <a:pt x="534271" y="4555611"/>
                    </a:lnTo>
                    <a:lnTo>
                      <a:pt x="533373" y="4555047"/>
                    </a:lnTo>
                    <a:close/>
                  </a:path>
                  <a:path extrusionOk="0" h="4785995" w="915035">
                    <a:moveTo>
                      <a:pt x="532538" y="4554522"/>
                    </a:moveTo>
                    <a:lnTo>
                      <a:pt x="533373" y="4555047"/>
                    </a:lnTo>
                    <a:lnTo>
                      <a:pt x="532538" y="4554522"/>
                    </a:lnTo>
                    <a:close/>
                  </a:path>
                  <a:path extrusionOk="0" h="4785995" w="915035">
                    <a:moveTo>
                      <a:pt x="510353" y="4540570"/>
                    </a:moveTo>
                    <a:lnTo>
                      <a:pt x="512105" y="4541730"/>
                    </a:lnTo>
                    <a:lnTo>
                      <a:pt x="511242" y="4541129"/>
                    </a:lnTo>
                    <a:lnTo>
                      <a:pt x="510353" y="4540570"/>
                    </a:lnTo>
                    <a:close/>
                  </a:path>
                  <a:path extrusionOk="0" h="4785995" w="915035">
                    <a:moveTo>
                      <a:pt x="511242" y="4541129"/>
                    </a:moveTo>
                    <a:lnTo>
                      <a:pt x="512105" y="4541730"/>
                    </a:lnTo>
                    <a:lnTo>
                      <a:pt x="511242" y="4541129"/>
                    </a:lnTo>
                    <a:close/>
                  </a:path>
                  <a:path extrusionOk="0" h="4785995" w="915035">
                    <a:moveTo>
                      <a:pt x="510440" y="4540570"/>
                    </a:moveTo>
                    <a:lnTo>
                      <a:pt x="511242" y="4541129"/>
                    </a:lnTo>
                    <a:lnTo>
                      <a:pt x="510440" y="4540570"/>
                    </a:lnTo>
                    <a:close/>
                  </a:path>
                  <a:path extrusionOk="0" h="4785995" w="915035">
                    <a:moveTo>
                      <a:pt x="486860" y="4524136"/>
                    </a:moveTo>
                    <a:lnTo>
                      <a:pt x="488557" y="4525378"/>
                    </a:lnTo>
                    <a:lnTo>
                      <a:pt x="487738" y="4524748"/>
                    </a:lnTo>
                    <a:lnTo>
                      <a:pt x="486860" y="4524136"/>
                    </a:lnTo>
                    <a:close/>
                  </a:path>
                  <a:path extrusionOk="0" h="4785995" w="915035">
                    <a:moveTo>
                      <a:pt x="487738" y="4524748"/>
                    </a:moveTo>
                    <a:lnTo>
                      <a:pt x="488557" y="4525378"/>
                    </a:lnTo>
                    <a:lnTo>
                      <a:pt x="487738" y="4524748"/>
                    </a:lnTo>
                    <a:close/>
                  </a:path>
                  <a:path extrusionOk="0" h="4785995" w="915035">
                    <a:moveTo>
                      <a:pt x="486943" y="4524136"/>
                    </a:moveTo>
                    <a:lnTo>
                      <a:pt x="487738" y="4524748"/>
                    </a:lnTo>
                    <a:lnTo>
                      <a:pt x="486943" y="4524136"/>
                    </a:lnTo>
                    <a:close/>
                  </a:path>
                  <a:path extrusionOk="0" h="4785995" w="915035">
                    <a:moveTo>
                      <a:pt x="464470" y="4506838"/>
                    </a:moveTo>
                    <a:lnTo>
                      <a:pt x="466091" y="4508148"/>
                    </a:lnTo>
                    <a:lnTo>
                      <a:pt x="465294" y="4507472"/>
                    </a:lnTo>
                    <a:lnTo>
                      <a:pt x="464470" y="4506838"/>
                    </a:lnTo>
                    <a:close/>
                  </a:path>
                  <a:path extrusionOk="0" h="4785995" w="915035">
                    <a:moveTo>
                      <a:pt x="465294" y="4507472"/>
                    </a:moveTo>
                    <a:lnTo>
                      <a:pt x="466091" y="4508148"/>
                    </a:lnTo>
                    <a:lnTo>
                      <a:pt x="465294" y="4507472"/>
                    </a:lnTo>
                    <a:close/>
                  </a:path>
                  <a:path extrusionOk="0" h="4785995" w="915035">
                    <a:moveTo>
                      <a:pt x="464546" y="4506838"/>
                    </a:moveTo>
                    <a:lnTo>
                      <a:pt x="465294" y="4507472"/>
                    </a:lnTo>
                    <a:lnTo>
                      <a:pt x="464546" y="4506838"/>
                    </a:lnTo>
                    <a:close/>
                  </a:path>
                  <a:path extrusionOk="0" h="4785995" w="915035">
                    <a:moveTo>
                      <a:pt x="443134" y="4488698"/>
                    </a:moveTo>
                    <a:lnTo>
                      <a:pt x="444670" y="4490062"/>
                    </a:lnTo>
                    <a:lnTo>
                      <a:pt x="443917" y="4489361"/>
                    </a:lnTo>
                    <a:lnTo>
                      <a:pt x="443134" y="4488698"/>
                    </a:lnTo>
                    <a:close/>
                  </a:path>
                  <a:path extrusionOk="0" h="4785995" w="915035">
                    <a:moveTo>
                      <a:pt x="443917" y="4489361"/>
                    </a:moveTo>
                    <a:lnTo>
                      <a:pt x="444670" y="4490062"/>
                    </a:lnTo>
                    <a:lnTo>
                      <a:pt x="443917" y="4489361"/>
                    </a:lnTo>
                    <a:close/>
                  </a:path>
                  <a:path extrusionOk="0" h="4785995" w="915035">
                    <a:moveTo>
                      <a:pt x="443204" y="4488698"/>
                    </a:moveTo>
                    <a:lnTo>
                      <a:pt x="443917" y="4489361"/>
                    </a:lnTo>
                    <a:lnTo>
                      <a:pt x="443204" y="4488698"/>
                    </a:lnTo>
                    <a:close/>
                  </a:path>
                  <a:path extrusionOk="0" h="4785995" w="915035">
                    <a:moveTo>
                      <a:pt x="422811" y="4469735"/>
                    </a:moveTo>
                    <a:lnTo>
                      <a:pt x="424254" y="4471139"/>
                    </a:lnTo>
                    <a:lnTo>
                      <a:pt x="423558" y="4470430"/>
                    </a:lnTo>
                    <a:lnTo>
                      <a:pt x="422811" y="4469735"/>
                    </a:lnTo>
                    <a:close/>
                  </a:path>
                  <a:path extrusionOk="0" h="4785995" w="915035">
                    <a:moveTo>
                      <a:pt x="423558" y="4470430"/>
                    </a:moveTo>
                    <a:lnTo>
                      <a:pt x="424254" y="4471139"/>
                    </a:lnTo>
                    <a:lnTo>
                      <a:pt x="423558" y="4470430"/>
                    </a:lnTo>
                    <a:close/>
                  </a:path>
                  <a:path extrusionOk="0" h="4785995" w="915035">
                    <a:moveTo>
                      <a:pt x="422876" y="4469735"/>
                    </a:moveTo>
                    <a:lnTo>
                      <a:pt x="423558" y="4470430"/>
                    </a:lnTo>
                    <a:lnTo>
                      <a:pt x="422876" y="4469735"/>
                    </a:lnTo>
                    <a:close/>
                  </a:path>
                  <a:path extrusionOk="0" h="4785995" w="915035">
                    <a:moveTo>
                      <a:pt x="403462" y="4449969"/>
                    </a:moveTo>
                    <a:lnTo>
                      <a:pt x="404809" y="4451402"/>
                    </a:lnTo>
                    <a:lnTo>
                      <a:pt x="404151" y="4450670"/>
                    </a:lnTo>
                    <a:lnTo>
                      <a:pt x="403462" y="4449969"/>
                    </a:lnTo>
                    <a:close/>
                  </a:path>
                  <a:path extrusionOk="0" h="4785995" w="915035">
                    <a:moveTo>
                      <a:pt x="404151" y="4450670"/>
                    </a:moveTo>
                    <a:lnTo>
                      <a:pt x="404809" y="4451402"/>
                    </a:lnTo>
                    <a:lnTo>
                      <a:pt x="404151" y="4450670"/>
                    </a:lnTo>
                    <a:close/>
                  </a:path>
                  <a:path extrusionOk="0" h="4785995" w="915035">
                    <a:moveTo>
                      <a:pt x="403521" y="4449969"/>
                    </a:moveTo>
                    <a:lnTo>
                      <a:pt x="404151" y="4450670"/>
                    </a:lnTo>
                    <a:lnTo>
                      <a:pt x="403521" y="4449969"/>
                    </a:lnTo>
                    <a:close/>
                  </a:path>
                  <a:path extrusionOk="0" h="4785995" w="915035">
                    <a:moveTo>
                      <a:pt x="385053" y="4429423"/>
                    </a:moveTo>
                    <a:lnTo>
                      <a:pt x="386878" y="4431588"/>
                    </a:lnTo>
                    <a:lnTo>
                      <a:pt x="386001" y="4430477"/>
                    </a:lnTo>
                    <a:lnTo>
                      <a:pt x="385053" y="4429423"/>
                    </a:lnTo>
                    <a:close/>
                  </a:path>
                  <a:path extrusionOk="0" h="4785995" w="915035">
                    <a:moveTo>
                      <a:pt x="386001" y="4430477"/>
                    </a:moveTo>
                    <a:lnTo>
                      <a:pt x="386878" y="4431588"/>
                    </a:lnTo>
                    <a:lnTo>
                      <a:pt x="386001" y="4430477"/>
                    </a:lnTo>
                    <a:close/>
                  </a:path>
                  <a:path extrusionOk="0" h="4785995" w="915035">
                    <a:moveTo>
                      <a:pt x="385168" y="4429423"/>
                    </a:moveTo>
                    <a:lnTo>
                      <a:pt x="386001" y="4430477"/>
                    </a:lnTo>
                    <a:lnTo>
                      <a:pt x="385168" y="4429423"/>
                    </a:lnTo>
                    <a:close/>
                  </a:path>
                  <a:path extrusionOk="0" h="4785995" w="915035">
                    <a:moveTo>
                      <a:pt x="350356" y="4385340"/>
                    </a:moveTo>
                    <a:lnTo>
                      <a:pt x="352447" y="4388218"/>
                    </a:lnTo>
                    <a:lnTo>
                      <a:pt x="351461" y="4386740"/>
                    </a:lnTo>
                    <a:lnTo>
                      <a:pt x="350356" y="4385340"/>
                    </a:lnTo>
                    <a:close/>
                  </a:path>
                  <a:path extrusionOk="0" h="4785995" w="915035">
                    <a:moveTo>
                      <a:pt x="351461" y="4386740"/>
                    </a:moveTo>
                    <a:lnTo>
                      <a:pt x="352447" y="4388218"/>
                    </a:lnTo>
                    <a:lnTo>
                      <a:pt x="352629" y="4388218"/>
                    </a:lnTo>
                    <a:lnTo>
                      <a:pt x="351461" y="4386740"/>
                    </a:lnTo>
                    <a:close/>
                  </a:path>
                  <a:path extrusionOk="0" h="4785995" w="915035">
                    <a:moveTo>
                      <a:pt x="350527" y="4385340"/>
                    </a:moveTo>
                    <a:lnTo>
                      <a:pt x="350356" y="4385340"/>
                    </a:lnTo>
                    <a:lnTo>
                      <a:pt x="351461" y="4386740"/>
                    </a:lnTo>
                    <a:lnTo>
                      <a:pt x="350527" y="4385340"/>
                    </a:lnTo>
                    <a:close/>
                  </a:path>
                  <a:path extrusionOk="0" h="4785995" w="915035">
                    <a:moveTo>
                      <a:pt x="319704" y="4339142"/>
                    </a:moveTo>
                    <a:lnTo>
                      <a:pt x="321416" y="4341925"/>
                    </a:lnTo>
                    <a:lnTo>
                      <a:pt x="320613" y="4340505"/>
                    </a:lnTo>
                    <a:lnTo>
                      <a:pt x="319704" y="4339142"/>
                    </a:lnTo>
                    <a:close/>
                  </a:path>
                  <a:path extrusionOk="0" h="4785995" w="915035">
                    <a:moveTo>
                      <a:pt x="320613" y="4340505"/>
                    </a:moveTo>
                    <a:lnTo>
                      <a:pt x="321416" y="4341925"/>
                    </a:lnTo>
                    <a:lnTo>
                      <a:pt x="321560" y="4341925"/>
                    </a:lnTo>
                    <a:lnTo>
                      <a:pt x="320613" y="4340505"/>
                    </a:lnTo>
                    <a:close/>
                  </a:path>
                  <a:path extrusionOk="0" h="4785995" w="915035">
                    <a:moveTo>
                      <a:pt x="319842" y="4339142"/>
                    </a:moveTo>
                    <a:lnTo>
                      <a:pt x="319704" y="4339142"/>
                    </a:lnTo>
                    <a:lnTo>
                      <a:pt x="320613" y="4340505"/>
                    </a:lnTo>
                    <a:lnTo>
                      <a:pt x="319842" y="4339142"/>
                    </a:lnTo>
                    <a:close/>
                  </a:path>
                  <a:path extrusionOk="0" h="4785995" w="915035">
                    <a:moveTo>
                      <a:pt x="292206" y="4290293"/>
                    </a:moveTo>
                    <a:lnTo>
                      <a:pt x="293579" y="4292920"/>
                    </a:lnTo>
                    <a:lnTo>
                      <a:pt x="292938" y="4291587"/>
                    </a:lnTo>
                    <a:lnTo>
                      <a:pt x="292206" y="4290293"/>
                    </a:lnTo>
                    <a:close/>
                  </a:path>
                  <a:path extrusionOk="0" h="4785995" w="915035">
                    <a:moveTo>
                      <a:pt x="292938" y="4291587"/>
                    </a:moveTo>
                    <a:lnTo>
                      <a:pt x="293579" y="4292920"/>
                    </a:lnTo>
                    <a:lnTo>
                      <a:pt x="292938" y="4291587"/>
                    </a:lnTo>
                    <a:close/>
                  </a:path>
                  <a:path extrusionOk="0" h="4785995" w="915035">
                    <a:moveTo>
                      <a:pt x="292316" y="4290293"/>
                    </a:moveTo>
                    <a:lnTo>
                      <a:pt x="292938" y="4291587"/>
                    </a:lnTo>
                    <a:lnTo>
                      <a:pt x="292316" y="4290293"/>
                    </a:lnTo>
                    <a:close/>
                  </a:path>
                  <a:path extrusionOk="0" h="4785995" w="915035">
                    <a:moveTo>
                      <a:pt x="267657" y="4239003"/>
                    </a:moveTo>
                    <a:lnTo>
                      <a:pt x="268737" y="4241434"/>
                    </a:lnTo>
                    <a:lnTo>
                      <a:pt x="268233" y="4240201"/>
                    </a:lnTo>
                    <a:lnTo>
                      <a:pt x="267657" y="4239003"/>
                    </a:lnTo>
                    <a:close/>
                  </a:path>
                  <a:path extrusionOk="0" h="4785995" w="915035">
                    <a:moveTo>
                      <a:pt x="268233" y="4240201"/>
                    </a:moveTo>
                    <a:lnTo>
                      <a:pt x="268737" y="4241434"/>
                    </a:lnTo>
                    <a:lnTo>
                      <a:pt x="268233" y="4240201"/>
                    </a:lnTo>
                    <a:close/>
                  </a:path>
                  <a:path extrusionOk="0" h="4785995" w="915035">
                    <a:moveTo>
                      <a:pt x="267743" y="4239003"/>
                    </a:moveTo>
                    <a:lnTo>
                      <a:pt x="268233" y="4240201"/>
                    </a:lnTo>
                    <a:lnTo>
                      <a:pt x="267743" y="4239003"/>
                    </a:lnTo>
                    <a:close/>
                  </a:path>
                  <a:path extrusionOk="0" h="4785995" w="915035">
                    <a:moveTo>
                      <a:pt x="245858" y="4185505"/>
                    </a:moveTo>
                    <a:lnTo>
                      <a:pt x="246695" y="4187718"/>
                    </a:lnTo>
                    <a:lnTo>
                      <a:pt x="246306" y="4186601"/>
                    </a:lnTo>
                    <a:lnTo>
                      <a:pt x="245858" y="4185505"/>
                    </a:lnTo>
                    <a:close/>
                  </a:path>
                  <a:path extrusionOk="0" h="4785995" w="915035">
                    <a:moveTo>
                      <a:pt x="246306" y="4186601"/>
                    </a:moveTo>
                    <a:lnTo>
                      <a:pt x="246695" y="4187718"/>
                    </a:lnTo>
                    <a:lnTo>
                      <a:pt x="246306" y="4186601"/>
                    </a:lnTo>
                    <a:close/>
                  </a:path>
                  <a:path extrusionOk="0" h="4785995" w="915035">
                    <a:moveTo>
                      <a:pt x="245924" y="4185505"/>
                    </a:moveTo>
                    <a:lnTo>
                      <a:pt x="246306" y="4186601"/>
                    </a:lnTo>
                    <a:lnTo>
                      <a:pt x="245924" y="4185505"/>
                    </a:lnTo>
                    <a:close/>
                  </a:path>
                  <a:path extrusionOk="0" h="4785995" w="915035">
                    <a:moveTo>
                      <a:pt x="226613" y="4130048"/>
                    </a:moveTo>
                    <a:lnTo>
                      <a:pt x="227253" y="4132033"/>
                    </a:lnTo>
                    <a:lnTo>
                      <a:pt x="226956" y="4131034"/>
                    </a:lnTo>
                    <a:lnTo>
                      <a:pt x="226613" y="4130048"/>
                    </a:lnTo>
                    <a:close/>
                  </a:path>
                  <a:path extrusionOk="0" h="4785995" w="915035">
                    <a:moveTo>
                      <a:pt x="226956" y="4131034"/>
                    </a:moveTo>
                    <a:lnTo>
                      <a:pt x="227253" y="4132033"/>
                    </a:lnTo>
                    <a:lnTo>
                      <a:pt x="226956" y="4131034"/>
                    </a:lnTo>
                    <a:close/>
                  </a:path>
                  <a:path extrusionOk="0" h="4785995" w="915035">
                    <a:moveTo>
                      <a:pt x="226664" y="4130048"/>
                    </a:moveTo>
                    <a:lnTo>
                      <a:pt x="226956" y="4131034"/>
                    </a:lnTo>
                    <a:lnTo>
                      <a:pt x="226664" y="4130048"/>
                    </a:lnTo>
                    <a:close/>
                  </a:path>
                  <a:path extrusionOk="0" h="4785995" w="915035">
                    <a:moveTo>
                      <a:pt x="209723" y="4072896"/>
                    </a:moveTo>
                    <a:lnTo>
                      <a:pt x="210205" y="4074654"/>
                    </a:lnTo>
                    <a:lnTo>
                      <a:pt x="209984" y="4073774"/>
                    </a:lnTo>
                    <a:lnTo>
                      <a:pt x="209723" y="4072896"/>
                    </a:lnTo>
                    <a:close/>
                  </a:path>
                  <a:path extrusionOk="0" h="4785995" w="915035">
                    <a:moveTo>
                      <a:pt x="209984" y="4073774"/>
                    </a:moveTo>
                    <a:lnTo>
                      <a:pt x="210205" y="4074654"/>
                    </a:lnTo>
                    <a:lnTo>
                      <a:pt x="209984" y="4073774"/>
                    </a:lnTo>
                    <a:close/>
                  </a:path>
                  <a:path extrusionOk="0" h="4785995" w="915035">
                    <a:moveTo>
                      <a:pt x="209762" y="4072896"/>
                    </a:moveTo>
                    <a:lnTo>
                      <a:pt x="209984" y="4073774"/>
                    </a:lnTo>
                    <a:lnTo>
                      <a:pt x="209762" y="4072896"/>
                    </a:lnTo>
                    <a:close/>
                  </a:path>
                  <a:path extrusionOk="0" h="4785995" w="915035">
                    <a:moveTo>
                      <a:pt x="194983" y="4014320"/>
                    </a:moveTo>
                    <a:lnTo>
                      <a:pt x="195342" y="4015856"/>
                    </a:lnTo>
                    <a:lnTo>
                      <a:pt x="195176" y="4015087"/>
                    </a:lnTo>
                    <a:lnTo>
                      <a:pt x="194983" y="4014320"/>
                    </a:lnTo>
                    <a:close/>
                  </a:path>
                  <a:path extrusionOk="0" h="4785995" w="915035">
                    <a:moveTo>
                      <a:pt x="195176" y="4015087"/>
                    </a:moveTo>
                    <a:lnTo>
                      <a:pt x="195342" y="4015856"/>
                    </a:lnTo>
                    <a:lnTo>
                      <a:pt x="195176" y="4015087"/>
                    </a:lnTo>
                    <a:close/>
                  </a:path>
                  <a:path extrusionOk="0" h="4785995" w="915035">
                    <a:moveTo>
                      <a:pt x="195012" y="4014320"/>
                    </a:moveTo>
                    <a:lnTo>
                      <a:pt x="195176" y="4015087"/>
                    </a:lnTo>
                    <a:lnTo>
                      <a:pt x="195012" y="4014320"/>
                    </a:lnTo>
                    <a:close/>
                  </a:path>
                  <a:path extrusionOk="0" h="4785995" w="915035">
                    <a:moveTo>
                      <a:pt x="182323" y="3955259"/>
                    </a:moveTo>
                    <a:lnTo>
                      <a:pt x="182444" y="3955921"/>
                    </a:lnTo>
                    <a:lnTo>
                      <a:pt x="182323" y="3955259"/>
                    </a:lnTo>
                    <a:close/>
                  </a:path>
                  <a:path extrusionOk="0" h="4785995" w="915035">
                    <a:moveTo>
                      <a:pt x="182202" y="3954597"/>
                    </a:moveTo>
                    <a:lnTo>
                      <a:pt x="182323" y="3955259"/>
                    </a:lnTo>
                    <a:lnTo>
                      <a:pt x="182202" y="3954597"/>
                    </a:lnTo>
                    <a:close/>
                  </a:path>
                  <a:path extrusionOk="0" h="4785995" w="915035">
                    <a:moveTo>
                      <a:pt x="171201" y="3894566"/>
                    </a:moveTo>
                    <a:lnTo>
                      <a:pt x="171290" y="3895130"/>
                    </a:lnTo>
                    <a:lnTo>
                      <a:pt x="171201" y="3894566"/>
                    </a:lnTo>
                    <a:close/>
                  </a:path>
                  <a:path extrusionOk="0" h="4785995" w="915035">
                    <a:moveTo>
                      <a:pt x="171114" y="3894009"/>
                    </a:moveTo>
                    <a:lnTo>
                      <a:pt x="171201" y="3894566"/>
                    </a:lnTo>
                    <a:lnTo>
                      <a:pt x="171114" y="3894009"/>
                    </a:lnTo>
                    <a:close/>
                  </a:path>
                  <a:path extrusionOk="0" h="4785995" w="915035">
                    <a:moveTo>
                      <a:pt x="161589" y="3833302"/>
                    </a:moveTo>
                    <a:lnTo>
                      <a:pt x="161651" y="3833761"/>
                    </a:lnTo>
                    <a:lnTo>
                      <a:pt x="161589" y="3833302"/>
                    </a:lnTo>
                    <a:close/>
                  </a:path>
                  <a:path extrusionOk="0" h="4785995" w="915035">
                    <a:moveTo>
                      <a:pt x="161526" y="3832835"/>
                    </a:moveTo>
                    <a:lnTo>
                      <a:pt x="161589" y="3833302"/>
                    </a:lnTo>
                    <a:lnTo>
                      <a:pt x="161526" y="3832835"/>
                    </a:lnTo>
                    <a:close/>
                  </a:path>
                  <a:path extrusionOk="0" h="4785995" w="915035">
                    <a:moveTo>
                      <a:pt x="153252" y="3771724"/>
                    </a:moveTo>
                    <a:lnTo>
                      <a:pt x="153296" y="3772095"/>
                    </a:lnTo>
                    <a:lnTo>
                      <a:pt x="153252" y="3771724"/>
                    </a:lnTo>
                    <a:close/>
                  </a:path>
                  <a:path extrusionOk="0" h="4785995" w="915035">
                    <a:moveTo>
                      <a:pt x="153208" y="3771357"/>
                    </a:moveTo>
                    <a:lnTo>
                      <a:pt x="153252" y="3771724"/>
                    </a:lnTo>
                    <a:lnTo>
                      <a:pt x="153208" y="3771357"/>
                    </a:lnTo>
                    <a:close/>
                  </a:path>
                  <a:path extrusionOk="0" h="4785995" w="915035">
                    <a:moveTo>
                      <a:pt x="145961" y="3710148"/>
                    </a:moveTo>
                    <a:lnTo>
                      <a:pt x="145992" y="3710438"/>
                    </a:lnTo>
                    <a:lnTo>
                      <a:pt x="145961" y="3710148"/>
                    </a:lnTo>
                    <a:close/>
                  </a:path>
                  <a:path extrusionOk="0" h="4785995" w="915035">
                    <a:moveTo>
                      <a:pt x="145930" y="3709854"/>
                    </a:moveTo>
                    <a:lnTo>
                      <a:pt x="145961" y="3710148"/>
                    </a:lnTo>
                    <a:lnTo>
                      <a:pt x="145930" y="3709854"/>
                    </a:lnTo>
                    <a:close/>
                  </a:path>
                  <a:path extrusionOk="0" h="4785995" w="915035">
                    <a:moveTo>
                      <a:pt x="133772" y="3594038"/>
                    </a:moveTo>
                    <a:lnTo>
                      <a:pt x="133797" y="3594317"/>
                    </a:lnTo>
                    <a:lnTo>
                      <a:pt x="133772" y="3594038"/>
                    </a:lnTo>
                    <a:close/>
                  </a:path>
                  <a:path extrusionOk="0" h="4785995" w="915035">
                    <a:moveTo>
                      <a:pt x="133746" y="3593762"/>
                    </a:moveTo>
                    <a:lnTo>
                      <a:pt x="133772" y="3594038"/>
                    </a:lnTo>
                    <a:lnTo>
                      <a:pt x="133746" y="3593762"/>
                    </a:lnTo>
                    <a:close/>
                  </a:path>
                  <a:path extrusionOk="0" h="4785995" w="915035">
                    <a:moveTo>
                      <a:pt x="123046" y="3477847"/>
                    </a:moveTo>
                    <a:lnTo>
                      <a:pt x="123068" y="3478122"/>
                    </a:lnTo>
                    <a:lnTo>
                      <a:pt x="123046" y="3477847"/>
                    </a:lnTo>
                    <a:close/>
                  </a:path>
                  <a:path extrusionOk="0" h="4785995" w="915035">
                    <a:moveTo>
                      <a:pt x="123024" y="3477567"/>
                    </a:moveTo>
                    <a:lnTo>
                      <a:pt x="123046" y="3477847"/>
                    </a:lnTo>
                    <a:lnTo>
                      <a:pt x="123024" y="3477567"/>
                    </a:lnTo>
                    <a:close/>
                  </a:path>
                  <a:path extrusionOk="0" h="4785995" w="915035">
                    <a:moveTo>
                      <a:pt x="113785" y="3361594"/>
                    </a:moveTo>
                    <a:lnTo>
                      <a:pt x="113804" y="3361867"/>
                    </a:lnTo>
                    <a:lnTo>
                      <a:pt x="113785" y="3361594"/>
                    </a:lnTo>
                    <a:close/>
                  </a:path>
                  <a:path extrusionOk="0" h="4785995" w="915035">
                    <a:moveTo>
                      <a:pt x="113766" y="3361312"/>
                    </a:moveTo>
                    <a:lnTo>
                      <a:pt x="113785" y="3361594"/>
                    </a:lnTo>
                    <a:lnTo>
                      <a:pt x="113766" y="3361312"/>
                    </a:lnTo>
                    <a:close/>
                  </a:path>
                  <a:path extrusionOk="0" h="4785995" w="915035">
                    <a:moveTo>
                      <a:pt x="105987" y="3245288"/>
                    </a:moveTo>
                    <a:lnTo>
                      <a:pt x="106002" y="3245567"/>
                    </a:lnTo>
                    <a:lnTo>
                      <a:pt x="105987" y="3245288"/>
                    </a:lnTo>
                    <a:close/>
                  </a:path>
                  <a:path extrusionOk="0" h="4785995" w="915035">
                    <a:moveTo>
                      <a:pt x="105972" y="3245011"/>
                    </a:moveTo>
                    <a:lnTo>
                      <a:pt x="105987" y="3245288"/>
                    </a:lnTo>
                    <a:lnTo>
                      <a:pt x="105972" y="3245011"/>
                    </a:lnTo>
                    <a:close/>
                  </a:path>
                  <a:path extrusionOk="0" h="4785995" w="915035">
                    <a:moveTo>
                      <a:pt x="99650" y="3128954"/>
                    </a:moveTo>
                    <a:lnTo>
                      <a:pt x="99662" y="3129233"/>
                    </a:lnTo>
                    <a:lnTo>
                      <a:pt x="99650" y="3128954"/>
                    </a:lnTo>
                    <a:close/>
                  </a:path>
                  <a:path extrusionOk="0" h="4785995" w="915035">
                    <a:moveTo>
                      <a:pt x="99639" y="3128676"/>
                    </a:moveTo>
                    <a:lnTo>
                      <a:pt x="99650" y="3128954"/>
                    </a:lnTo>
                    <a:lnTo>
                      <a:pt x="99639" y="3128676"/>
                    </a:lnTo>
                    <a:close/>
                  </a:path>
                  <a:path extrusionOk="0" h="4785995" w="915035">
                    <a:moveTo>
                      <a:pt x="94775" y="3012607"/>
                    </a:moveTo>
                    <a:lnTo>
                      <a:pt x="94783" y="3012880"/>
                    </a:lnTo>
                    <a:lnTo>
                      <a:pt x="94775" y="3012607"/>
                    </a:lnTo>
                    <a:close/>
                  </a:path>
                  <a:path extrusionOk="0" h="4785995" w="915035">
                    <a:moveTo>
                      <a:pt x="94767" y="3012323"/>
                    </a:moveTo>
                    <a:lnTo>
                      <a:pt x="94775" y="3012607"/>
                    </a:lnTo>
                    <a:lnTo>
                      <a:pt x="94767" y="3012323"/>
                    </a:lnTo>
                    <a:close/>
                  </a:path>
                  <a:path extrusionOk="0" h="4785995" w="915035">
                    <a:moveTo>
                      <a:pt x="91358" y="2896229"/>
                    </a:moveTo>
                    <a:lnTo>
                      <a:pt x="91363" y="2896522"/>
                    </a:lnTo>
                    <a:lnTo>
                      <a:pt x="91358" y="2896229"/>
                    </a:lnTo>
                    <a:close/>
                  </a:path>
                  <a:path extrusionOk="0" h="4785995" w="915035">
                    <a:moveTo>
                      <a:pt x="91354" y="2895964"/>
                    </a:moveTo>
                    <a:lnTo>
                      <a:pt x="91358" y="2896229"/>
                    </a:lnTo>
                    <a:lnTo>
                      <a:pt x="91354" y="2895964"/>
                    </a:lnTo>
                    <a:close/>
                  </a:path>
                  <a:path extrusionOk="0" h="4785995" w="915035">
                    <a:moveTo>
                      <a:pt x="89400" y="2779900"/>
                    </a:moveTo>
                    <a:lnTo>
                      <a:pt x="89401" y="2780170"/>
                    </a:lnTo>
                    <a:lnTo>
                      <a:pt x="89400" y="2779900"/>
                    </a:lnTo>
                    <a:close/>
                  </a:path>
                  <a:path extrusionOk="0" h="4785995" w="915035">
                    <a:moveTo>
                      <a:pt x="89399" y="2779614"/>
                    </a:moveTo>
                    <a:lnTo>
                      <a:pt x="89400" y="2779900"/>
                    </a:lnTo>
                    <a:lnTo>
                      <a:pt x="89399" y="2779614"/>
                    </a:lnTo>
                    <a:close/>
                  </a:path>
                </a:pathLst>
              </a:custGeom>
              <a:solidFill>
                <a:srgbClr val="EC5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28" name="Google Shape;2028;p79"/>
          <p:cNvSpPr txBox="1"/>
          <p:nvPr/>
        </p:nvSpPr>
        <p:spPr>
          <a:xfrm>
            <a:off x="6122393" y="1368263"/>
            <a:ext cx="21858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Text embedding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029" name="Google Shape;2029;p79"/>
          <p:cNvGrpSpPr/>
          <p:nvPr/>
        </p:nvGrpSpPr>
        <p:grpSpPr>
          <a:xfrm>
            <a:off x="7030546" y="1799067"/>
            <a:ext cx="324600" cy="1044454"/>
            <a:chOff x="7030546" y="1799067"/>
            <a:chExt cx="324600" cy="1044454"/>
          </a:xfrm>
        </p:grpSpPr>
        <p:sp>
          <p:nvSpPr>
            <p:cNvPr id="2030" name="Google Shape;2030;p79"/>
            <p:cNvSpPr/>
            <p:nvPr/>
          </p:nvSpPr>
          <p:spPr>
            <a:xfrm>
              <a:off x="7168011" y="2424135"/>
              <a:ext cx="49340" cy="419386"/>
            </a:xfrm>
            <a:custGeom>
              <a:rect b="b" l="l" r="r" t="t"/>
              <a:pathLst>
                <a:path extrusionOk="0" h="647700" w="76200">
                  <a:moveTo>
                    <a:pt x="50800" y="63500"/>
                  </a:moveTo>
                  <a:lnTo>
                    <a:pt x="25400" y="63500"/>
                  </a:lnTo>
                  <a:lnTo>
                    <a:pt x="25398" y="647700"/>
                  </a:lnTo>
                  <a:lnTo>
                    <a:pt x="50798" y="647701"/>
                  </a:lnTo>
                  <a:lnTo>
                    <a:pt x="50800" y="63500"/>
                  </a:lnTo>
                  <a:close/>
                </a:path>
                <a:path extrusionOk="0" h="647700" w="76200">
                  <a:moveTo>
                    <a:pt x="38100" y="0"/>
                  </a:moveTo>
                  <a:lnTo>
                    <a:pt x="0" y="76200"/>
                  </a:lnTo>
                  <a:lnTo>
                    <a:pt x="25399" y="76200"/>
                  </a:lnTo>
                  <a:lnTo>
                    <a:pt x="2540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extrusionOk="0" h="647700" w="76200">
                  <a:moveTo>
                    <a:pt x="69850" y="63500"/>
                  </a:moveTo>
                  <a:lnTo>
                    <a:pt x="50800" y="63500"/>
                  </a:lnTo>
                  <a:lnTo>
                    <a:pt x="50799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31" name="Google Shape;2031;p79"/>
            <p:cNvSpPr txBox="1"/>
            <p:nvPr/>
          </p:nvSpPr>
          <p:spPr>
            <a:xfrm>
              <a:off x="7030546" y="1799067"/>
              <a:ext cx="324600" cy="588900"/>
            </a:xfrm>
            <a:prstGeom prst="rect">
              <a:avLst/>
            </a:prstGeom>
            <a:solidFill>
              <a:srgbClr val="EC5C57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7650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T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032" name="Google Shape;2032;p79"/>
          <p:cNvGrpSpPr/>
          <p:nvPr/>
        </p:nvGrpSpPr>
        <p:grpSpPr>
          <a:xfrm>
            <a:off x="879754" y="2646717"/>
            <a:ext cx="6525523" cy="2433990"/>
            <a:chOff x="879754" y="2646717"/>
            <a:chExt cx="6525523" cy="2433990"/>
          </a:xfrm>
        </p:grpSpPr>
        <p:sp>
          <p:nvSpPr>
            <p:cNvPr id="2033" name="Google Shape;2033;p79"/>
            <p:cNvSpPr txBox="1"/>
            <p:nvPr/>
          </p:nvSpPr>
          <p:spPr>
            <a:xfrm>
              <a:off x="879754" y="2646717"/>
              <a:ext cx="324600" cy="929400"/>
            </a:xfrm>
            <a:prstGeom prst="rect">
              <a:avLst/>
            </a:prstGeom>
            <a:solidFill>
              <a:srgbClr val="70BF4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9550">
              <a:spAutoFit/>
            </a:bodyPr>
            <a:lstStyle/>
            <a:p>
              <a:pPr indent="0" lvl="0" marL="8128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h1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34" name="Google Shape;2034;p79"/>
            <p:cNvSpPr txBox="1"/>
            <p:nvPr/>
          </p:nvSpPr>
          <p:spPr>
            <a:xfrm>
              <a:off x="1746413" y="2646717"/>
              <a:ext cx="324600" cy="929400"/>
            </a:xfrm>
            <a:prstGeom prst="rect">
              <a:avLst/>
            </a:prstGeom>
            <a:solidFill>
              <a:srgbClr val="70BF4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9550">
              <a:spAutoFit/>
            </a:bodyPr>
            <a:lstStyle/>
            <a:p>
              <a:pPr indent="0" lvl="0" marL="8128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h2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35" name="Google Shape;2035;p79"/>
            <p:cNvSpPr/>
            <p:nvPr/>
          </p:nvSpPr>
          <p:spPr>
            <a:xfrm>
              <a:off x="1258907" y="2947710"/>
              <a:ext cx="433365" cy="49340"/>
            </a:xfrm>
            <a:custGeom>
              <a:rect b="b" l="l" r="r" t="t"/>
              <a:pathLst>
                <a:path extrusionOk="0" h="76200" w="669289">
                  <a:moveTo>
                    <a:pt x="592501" y="0"/>
                  </a:moveTo>
                  <a:lnTo>
                    <a:pt x="592501" y="76200"/>
                  </a:lnTo>
                  <a:lnTo>
                    <a:pt x="643301" y="50800"/>
                  </a:lnTo>
                  <a:lnTo>
                    <a:pt x="605203" y="50800"/>
                  </a:lnTo>
                  <a:lnTo>
                    <a:pt x="605203" y="25400"/>
                  </a:lnTo>
                  <a:lnTo>
                    <a:pt x="643301" y="25400"/>
                  </a:lnTo>
                  <a:lnTo>
                    <a:pt x="592501" y="0"/>
                  </a:lnTo>
                  <a:close/>
                </a:path>
                <a:path extrusionOk="0" h="76200" w="669289">
                  <a:moveTo>
                    <a:pt x="592501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592501" y="50800"/>
                  </a:lnTo>
                  <a:lnTo>
                    <a:pt x="592501" y="25400"/>
                  </a:lnTo>
                  <a:close/>
                </a:path>
                <a:path extrusionOk="0" h="76200" w="669289">
                  <a:moveTo>
                    <a:pt x="643301" y="25400"/>
                  </a:moveTo>
                  <a:lnTo>
                    <a:pt x="605203" y="25400"/>
                  </a:lnTo>
                  <a:lnTo>
                    <a:pt x="605203" y="50800"/>
                  </a:lnTo>
                  <a:lnTo>
                    <a:pt x="643301" y="50800"/>
                  </a:lnTo>
                  <a:lnTo>
                    <a:pt x="668701" y="38100"/>
                  </a:lnTo>
                  <a:lnTo>
                    <a:pt x="643301" y="254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36" name="Google Shape;2036;p79"/>
            <p:cNvSpPr txBox="1"/>
            <p:nvPr/>
          </p:nvSpPr>
          <p:spPr>
            <a:xfrm>
              <a:off x="1746413" y="3800253"/>
              <a:ext cx="324600" cy="929400"/>
            </a:xfrm>
            <a:prstGeom prst="rect">
              <a:avLst/>
            </a:prstGeom>
            <a:solidFill>
              <a:srgbClr val="EC5C57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9550">
              <a:spAutoFit/>
            </a:bodyPr>
            <a:lstStyle/>
            <a:p>
              <a:pPr indent="0" lvl="0" marL="9144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x2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37" name="Google Shape;2037;p79"/>
            <p:cNvSpPr txBox="1"/>
            <p:nvPr/>
          </p:nvSpPr>
          <p:spPr>
            <a:xfrm>
              <a:off x="1468273" y="4707875"/>
              <a:ext cx="986100" cy="366900"/>
            </a:xfrm>
            <a:prstGeom prst="rect">
              <a:avLst/>
            </a:prstGeom>
            <a:solidFill>
              <a:srgbClr val="DCDEE0"/>
            </a:solidFill>
            <a:ln>
              <a:noFill/>
            </a:ln>
          </p:spPr>
          <p:txBody>
            <a:bodyPr anchorCtr="0" anchor="t" bIns="0" lIns="0" spcFirstLastPara="1" rIns="0" wrap="square" tIns="27925">
              <a:spAutoFit/>
            </a:bodyPr>
            <a:lstStyle/>
            <a:p>
              <a:pPr indent="0" lvl="0" marL="56514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moved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38" name="Google Shape;2038;p79"/>
            <p:cNvSpPr/>
            <p:nvPr/>
          </p:nvSpPr>
          <p:spPr>
            <a:xfrm>
              <a:off x="1883878" y="3559873"/>
              <a:ext cx="49340" cy="419386"/>
            </a:xfrm>
            <a:custGeom>
              <a:rect b="b" l="l" r="r" t="t"/>
              <a:pathLst>
                <a:path extrusionOk="0" h="647700" w="76200">
                  <a:moveTo>
                    <a:pt x="50800" y="63500"/>
                  </a:moveTo>
                  <a:lnTo>
                    <a:pt x="25400" y="63500"/>
                  </a:lnTo>
                  <a:lnTo>
                    <a:pt x="25398" y="647701"/>
                  </a:lnTo>
                  <a:lnTo>
                    <a:pt x="50798" y="647701"/>
                  </a:lnTo>
                  <a:lnTo>
                    <a:pt x="50800" y="63500"/>
                  </a:lnTo>
                  <a:close/>
                </a:path>
                <a:path extrusionOk="0" h="647700" w="76200">
                  <a:moveTo>
                    <a:pt x="38100" y="0"/>
                  </a:moveTo>
                  <a:lnTo>
                    <a:pt x="0" y="76200"/>
                  </a:lnTo>
                  <a:lnTo>
                    <a:pt x="25399" y="76200"/>
                  </a:lnTo>
                  <a:lnTo>
                    <a:pt x="2540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extrusionOk="0" h="647700" w="76200">
                  <a:moveTo>
                    <a:pt x="69850" y="63500"/>
                  </a:moveTo>
                  <a:lnTo>
                    <a:pt x="50800" y="63500"/>
                  </a:lnTo>
                  <a:lnTo>
                    <a:pt x="50799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39" name="Google Shape;2039;p79"/>
            <p:cNvSpPr txBox="1"/>
            <p:nvPr/>
          </p:nvSpPr>
          <p:spPr>
            <a:xfrm>
              <a:off x="2613072" y="3800253"/>
              <a:ext cx="324600" cy="929400"/>
            </a:xfrm>
            <a:prstGeom prst="rect">
              <a:avLst/>
            </a:prstGeom>
            <a:solidFill>
              <a:srgbClr val="EC5C57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9550">
              <a:spAutoFit/>
            </a:bodyPr>
            <a:lstStyle/>
            <a:p>
              <a:pPr indent="0" lvl="0" marL="9144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x3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40" name="Google Shape;2040;p79"/>
            <p:cNvSpPr txBox="1"/>
            <p:nvPr/>
          </p:nvSpPr>
          <p:spPr>
            <a:xfrm>
              <a:off x="2613072" y="2646717"/>
              <a:ext cx="324600" cy="929400"/>
            </a:xfrm>
            <a:prstGeom prst="rect">
              <a:avLst/>
            </a:prstGeom>
            <a:solidFill>
              <a:srgbClr val="70BF4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9550">
              <a:spAutoFit/>
            </a:bodyPr>
            <a:lstStyle/>
            <a:p>
              <a:pPr indent="0" lvl="0" marL="8128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h3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41" name="Google Shape;2041;p79"/>
            <p:cNvSpPr/>
            <p:nvPr/>
          </p:nvSpPr>
          <p:spPr>
            <a:xfrm>
              <a:off x="2125565" y="2947709"/>
              <a:ext cx="433365" cy="49340"/>
            </a:xfrm>
            <a:custGeom>
              <a:rect b="b" l="l" r="r" t="t"/>
              <a:pathLst>
                <a:path extrusionOk="0" h="76200" w="669289">
                  <a:moveTo>
                    <a:pt x="592504" y="0"/>
                  </a:moveTo>
                  <a:lnTo>
                    <a:pt x="592504" y="76200"/>
                  </a:lnTo>
                  <a:lnTo>
                    <a:pt x="643306" y="50800"/>
                  </a:lnTo>
                  <a:lnTo>
                    <a:pt x="605204" y="50800"/>
                  </a:lnTo>
                  <a:lnTo>
                    <a:pt x="605204" y="25400"/>
                  </a:lnTo>
                  <a:lnTo>
                    <a:pt x="643302" y="25400"/>
                  </a:lnTo>
                  <a:lnTo>
                    <a:pt x="592504" y="0"/>
                  </a:lnTo>
                  <a:close/>
                </a:path>
                <a:path extrusionOk="0" h="76200" w="669289">
                  <a:moveTo>
                    <a:pt x="592504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592504" y="50800"/>
                  </a:lnTo>
                  <a:lnTo>
                    <a:pt x="592504" y="25400"/>
                  </a:lnTo>
                  <a:close/>
                </a:path>
                <a:path extrusionOk="0" h="76200" w="669289">
                  <a:moveTo>
                    <a:pt x="643302" y="25400"/>
                  </a:moveTo>
                  <a:lnTo>
                    <a:pt x="605204" y="25400"/>
                  </a:lnTo>
                  <a:lnTo>
                    <a:pt x="605204" y="50800"/>
                  </a:lnTo>
                  <a:lnTo>
                    <a:pt x="643306" y="50800"/>
                  </a:lnTo>
                  <a:lnTo>
                    <a:pt x="668704" y="38101"/>
                  </a:lnTo>
                  <a:lnTo>
                    <a:pt x="643302" y="254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42" name="Google Shape;2042;p79"/>
            <p:cNvSpPr txBox="1"/>
            <p:nvPr/>
          </p:nvSpPr>
          <p:spPr>
            <a:xfrm>
              <a:off x="2593969" y="4707875"/>
              <a:ext cx="348300" cy="366900"/>
            </a:xfrm>
            <a:prstGeom prst="rect">
              <a:avLst/>
            </a:prstGeom>
            <a:solidFill>
              <a:srgbClr val="DCDEE0"/>
            </a:solidFill>
            <a:ln>
              <a:noFill/>
            </a:ln>
          </p:spPr>
          <p:txBody>
            <a:bodyPr anchorCtr="0" anchor="t" bIns="0" lIns="0" spcFirstLastPara="1" rIns="0" wrap="square" tIns="27925">
              <a:spAutoFit/>
            </a:bodyPr>
            <a:lstStyle/>
            <a:p>
              <a:pPr indent="0" lvl="0" marL="5715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to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43" name="Google Shape;2043;p79"/>
            <p:cNvSpPr/>
            <p:nvPr/>
          </p:nvSpPr>
          <p:spPr>
            <a:xfrm>
              <a:off x="2750538" y="3557910"/>
              <a:ext cx="49340" cy="419386"/>
            </a:xfrm>
            <a:custGeom>
              <a:rect b="b" l="l" r="r" t="t"/>
              <a:pathLst>
                <a:path extrusionOk="0" h="647700" w="76200">
                  <a:moveTo>
                    <a:pt x="50800" y="63500"/>
                  </a:moveTo>
                  <a:lnTo>
                    <a:pt x="25400" y="63500"/>
                  </a:lnTo>
                  <a:lnTo>
                    <a:pt x="25398" y="647700"/>
                  </a:lnTo>
                  <a:lnTo>
                    <a:pt x="50798" y="647700"/>
                  </a:lnTo>
                  <a:lnTo>
                    <a:pt x="50800" y="63500"/>
                  </a:lnTo>
                  <a:close/>
                </a:path>
                <a:path extrusionOk="0" h="647700" w="76200">
                  <a:moveTo>
                    <a:pt x="38100" y="0"/>
                  </a:moveTo>
                  <a:lnTo>
                    <a:pt x="0" y="76200"/>
                  </a:lnTo>
                  <a:lnTo>
                    <a:pt x="25399" y="76200"/>
                  </a:lnTo>
                  <a:lnTo>
                    <a:pt x="2540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extrusionOk="0" h="647700" w="76200">
                  <a:moveTo>
                    <a:pt x="69850" y="63500"/>
                  </a:moveTo>
                  <a:lnTo>
                    <a:pt x="50800" y="63500"/>
                  </a:lnTo>
                  <a:lnTo>
                    <a:pt x="50799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44" name="Google Shape;2044;p79"/>
            <p:cNvSpPr txBox="1"/>
            <p:nvPr/>
          </p:nvSpPr>
          <p:spPr>
            <a:xfrm>
              <a:off x="3479731" y="2646717"/>
              <a:ext cx="324600" cy="929400"/>
            </a:xfrm>
            <a:prstGeom prst="rect">
              <a:avLst/>
            </a:prstGeom>
            <a:solidFill>
              <a:srgbClr val="70BF4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9550">
              <a:spAutoFit/>
            </a:bodyPr>
            <a:lstStyle/>
            <a:p>
              <a:pPr indent="0" lvl="0" marL="8128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h4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45" name="Google Shape;2045;p79"/>
            <p:cNvSpPr/>
            <p:nvPr/>
          </p:nvSpPr>
          <p:spPr>
            <a:xfrm>
              <a:off x="2992225" y="2947710"/>
              <a:ext cx="433365" cy="49340"/>
            </a:xfrm>
            <a:custGeom>
              <a:rect b="b" l="l" r="r" t="t"/>
              <a:pathLst>
                <a:path extrusionOk="0" h="76200" w="669289">
                  <a:moveTo>
                    <a:pt x="592503" y="0"/>
                  </a:moveTo>
                  <a:lnTo>
                    <a:pt x="592501" y="76200"/>
                  </a:lnTo>
                  <a:lnTo>
                    <a:pt x="643301" y="50800"/>
                  </a:lnTo>
                  <a:lnTo>
                    <a:pt x="605203" y="50800"/>
                  </a:lnTo>
                  <a:lnTo>
                    <a:pt x="605203" y="25400"/>
                  </a:lnTo>
                  <a:lnTo>
                    <a:pt x="643302" y="25400"/>
                  </a:lnTo>
                  <a:lnTo>
                    <a:pt x="592503" y="0"/>
                  </a:lnTo>
                  <a:close/>
                </a:path>
                <a:path extrusionOk="0" h="76200" w="669289">
                  <a:moveTo>
                    <a:pt x="592502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592502" y="50800"/>
                  </a:lnTo>
                  <a:lnTo>
                    <a:pt x="592502" y="25400"/>
                  </a:lnTo>
                  <a:close/>
                </a:path>
                <a:path extrusionOk="0" h="76200" w="669289">
                  <a:moveTo>
                    <a:pt x="643302" y="25400"/>
                  </a:moveTo>
                  <a:lnTo>
                    <a:pt x="605203" y="25400"/>
                  </a:lnTo>
                  <a:lnTo>
                    <a:pt x="605203" y="50800"/>
                  </a:lnTo>
                  <a:lnTo>
                    <a:pt x="643301" y="50800"/>
                  </a:lnTo>
                  <a:lnTo>
                    <a:pt x="668701" y="38100"/>
                  </a:lnTo>
                  <a:lnTo>
                    <a:pt x="643302" y="254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46" name="Google Shape;2046;p79"/>
            <p:cNvSpPr txBox="1"/>
            <p:nvPr/>
          </p:nvSpPr>
          <p:spPr>
            <a:xfrm>
              <a:off x="4346390" y="2646717"/>
              <a:ext cx="324600" cy="929400"/>
            </a:xfrm>
            <a:prstGeom prst="rect">
              <a:avLst/>
            </a:prstGeom>
            <a:solidFill>
              <a:srgbClr val="70BF4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9550">
              <a:spAutoFit/>
            </a:bodyPr>
            <a:lstStyle/>
            <a:p>
              <a:pPr indent="0" lvl="0" marL="8128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h5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47" name="Google Shape;2047;p79"/>
            <p:cNvSpPr/>
            <p:nvPr/>
          </p:nvSpPr>
          <p:spPr>
            <a:xfrm>
              <a:off x="3858883" y="2947709"/>
              <a:ext cx="433365" cy="49340"/>
            </a:xfrm>
            <a:custGeom>
              <a:rect b="b" l="l" r="r" t="t"/>
              <a:pathLst>
                <a:path extrusionOk="0" h="76200" w="669290">
                  <a:moveTo>
                    <a:pt x="592504" y="0"/>
                  </a:moveTo>
                  <a:lnTo>
                    <a:pt x="592504" y="76200"/>
                  </a:lnTo>
                  <a:lnTo>
                    <a:pt x="643306" y="50800"/>
                  </a:lnTo>
                  <a:lnTo>
                    <a:pt x="605204" y="50800"/>
                  </a:lnTo>
                  <a:lnTo>
                    <a:pt x="605204" y="25400"/>
                  </a:lnTo>
                  <a:lnTo>
                    <a:pt x="643302" y="25400"/>
                  </a:lnTo>
                  <a:lnTo>
                    <a:pt x="592504" y="0"/>
                  </a:lnTo>
                  <a:close/>
                </a:path>
                <a:path extrusionOk="0" h="76200" w="669290">
                  <a:moveTo>
                    <a:pt x="592504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592504" y="50800"/>
                  </a:lnTo>
                  <a:lnTo>
                    <a:pt x="592504" y="25400"/>
                  </a:lnTo>
                  <a:close/>
                </a:path>
                <a:path extrusionOk="0" h="76200" w="669290">
                  <a:moveTo>
                    <a:pt x="643302" y="25400"/>
                  </a:moveTo>
                  <a:lnTo>
                    <a:pt x="605204" y="25400"/>
                  </a:lnTo>
                  <a:lnTo>
                    <a:pt x="605204" y="50800"/>
                  </a:lnTo>
                  <a:lnTo>
                    <a:pt x="643306" y="50800"/>
                  </a:lnTo>
                  <a:lnTo>
                    <a:pt x="668704" y="38101"/>
                  </a:lnTo>
                  <a:lnTo>
                    <a:pt x="643302" y="254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48" name="Google Shape;2048;p79"/>
            <p:cNvSpPr txBox="1"/>
            <p:nvPr/>
          </p:nvSpPr>
          <p:spPr>
            <a:xfrm>
              <a:off x="3479731" y="3823054"/>
              <a:ext cx="324600" cy="930600"/>
            </a:xfrm>
            <a:prstGeom prst="rect">
              <a:avLst/>
            </a:prstGeom>
            <a:solidFill>
              <a:srgbClr val="EC5C57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50825">
              <a:spAutoFit/>
            </a:bodyPr>
            <a:lstStyle/>
            <a:p>
              <a:pPr indent="0" lvl="0" marL="9144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x4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49" name="Google Shape;2049;p79"/>
            <p:cNvSpPr txBox="1"/>
            <p:nvPr/>
          </p:nvSpPr>
          <p:spPr>
            <a:xfrm>
              <a:off x="3396580" y="4713807"/>
              <a:ext cx="507300" cy="366900"/>
            </a:xfrm>
            <a:prstGeom prst="rect">
              <a:avLst/>
            </a:prstGeom>
            <a:solidFill>
              <a:srgbClr val="DCDEE0"/>
            </a:solidFill>
            <a:ln>
              <a:noFill/>
            </a:ln>
          </p:spPr>
          <p:txBody>
            <a:bodyPr anchorCtr="0" anchor="t" bIns="0" lIns="0" spcFirstLastPara="1" rIns="0" wrap="square" tIns="27925">
              <a:spAutoFit/>
            </a:bodyPr>
            <a:lstStyle/>
            <a:p>
              <a:pPr indent="0" lvl="0" marL="56514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the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50" name="Google Shape;2050;p79"/>
            <p:cNvSpPr/>
            <p:nvPr/>
          </p:nvSpPr>
          <p:spPr>
            <a:xfrm>
              <a:off x="3617196" y="3582674"/>
              <a:ext cx="49339" cy="419386"/>
            </a:xfrm>
            <a:custGeom>
              <a:rect b="b" l="l" r="r" t="t"/>
              <a:pathLst>
                <a:path extrusionOk="0" h="647700" w="76200">
                  <a:moveTo>
                    <a:pt x="50800" y="63500"/>
                  </a:moveTo>
                  <a:lnTo>
                    <a:pt x="25400" y="63500"/>
                  </a:lnTo>
                  <a:lnTo>
                    <a:pt x="25400" y="647701"/>
                  </a:lnTo>
                  <a:lnTo>
                    <a:pt x="50800" y="647701"/>
                  </a:lnTo>
                  <a:lnTo>
                    <a:pt x="50800" y="63500"/>
                  </a:lnTo>
                  <a:close/>
                </a:path>
                <a:path extrusionOk="0" h="647700" w="76200">
                  <a:moveTo>
                    <a:pt x="38100" y="0"/>
                  </a:moveTo>
                  <a:lnTo>
                    <a:pt x="0" y="76200"/>
                  </a:lnTo>
                  <a:lnTo>
                    <a:pt x="25400" y="76200"/>
                  </a:lnTo>
                  <a:lnTo>
                    <a:pt x="2540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extrusionOk="0" h="647700" w="76200">
                  <a:moveTo>
                    <a:pt x="69850" y="63500"/>
                  </a:moveTo>
                  <a:lnTo>
                    <a:pt x="50800" y="63500"/>
                  </a:lnTo>
                  <a:lnTo>
                    <a:pt x="5080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51" name="Google Shape;2051;p79"/>
            <p:cNvSpPr txBox="1"/>
            <p:nvPr/>
          </p:nvSpPr>
          <p:spPr>
            <a:xfrm>
              <a:off x="4336054" y="3822898"/>
              <a:ext cx="324600" cy="927300"/>
            </a:xfrm>
            <a:prstGeom prst="rect">
              <a:avLst/>
            </a:prstGeom>
            <a:solidFill>
              <a:srgbClr val="EC5C57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7650">
              <a:spAutoFit/>
            </a:bodyPr>
            <a:lstStyle/>
            <a:p>
              <a:pPr indent="0" lvl="0" marL="9144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x5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52" name="Google Shape;2052;p79"/>
            <p:cNvSpPr/>
            <p:nvPr/>
          </p:nvSpPr>
          <p:spPr>
            <a:xfrm>
              <a:off x="4473520" y="3582518"/>
              <a:ext cx="49339" cy="419386"/>
            </a:xfrm>
            <a:custGeom>
              <a:rect b="b" l="l" r="r" t="t"/>
              <a:pathLst>
                <a:path extrusionOk="0" h="647700" w="76200">
                  <a:moveTo>
                    <a:pt x="50800" y="63500"/>
                  </a:moveTo>
                  <a:lnTo>
                    <a:pt x="25400" y="63500"/>
                  </a:lnTo>
                  <a:lnTo>
                    <a:pt x="25398" y="647701"/>
                  </a:lnTo>
                  <a:lnTo>
                    <a:pt x="50798" y="647701"/>
                  </a:lnTo>
                  <a:lnTo>
                    <a:pt x="50800" y="63500"/>
                  </a:lnTo>
                  <a:close/>
                </a:path>
                <a:path extrusionOk="0" h="647700" w="76200">
                  <a:moveTo>
                    <a:pt x="38100" y="0"/>
                  </a:moveTo>
                  <a:lnTo>
                    <a:pt x="0" y="76200"/>
                  </a:lnTo>
                  <a:lnTo>
                    <a:pt x="25399" y="76200"/>
                  </a:lnTo>
                  <a:lnTo>
                    <a:pt x="2540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extrusionOk="0" h="647700" w="76200">
                  <a:moveTo>
                    <a:pt x="69850" y="63500"/>
                  </a:moveTo>
                  <a:lnTo>
                    <a:pt x="50800" y="63500"/>
                  </a:lnTo>
                  <a:lnTo>
                    <a:pt x="50799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53" name="Google Shape;2053;p79"/>
            <p:cNvSpPr txBox="1"/>
            <p:nvPr/>
          </p:nvSpPr>
          <p:spPr>
            <a:xfrm>
              <a:off x="3978897" y="4713807"/>
              <a:ext cx="1412700" cy="366900"/>
            </a:xfrm>
            <a:prstGeom prst="rect">
              <a:avLst/>
            </a:prstGeom>
            <a:solidFill>
              <a:srgbClr val="DCDEE0"/>
            </a:solidFill>
            <a:ln>
              <a:noFill/>
            </a:ln>
          </p:spPr>
          <p:txBody>
            <a:bodyPr anchorCtr="0" anchor="t" bIns="0" lIns="0" spcFirstLastPara="1" rIns="0" wrap="square" tIns="27925">
              <a:spAutoFit/>
            </a:bodyPr>
            <a:lstStyle/>
            <a:p>
              <a:pPr indent="0" lvl="0" marL="53975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bathroom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54" name="Google Shape;2054;p79"/>
            <p:cNvSpPr/>
            <p:nvPr/>
          </p:nvSpPr>
          <p:spPr>
            <a:xfrm>
              <a:off x="4715206" y="2953643"/>
              <a:ext cx="433365" cy="49340"/>
            </a:xfrm>
            <a:custGeom>
              <a:rect b="b" l="l" r="r" t="t"/>
              <a:pathLst>
                <a:path extrusionOk="0" h="76200" w="669290">
                  <a:moveTo>
                    <a:pt x="592503" y="0"/>
                  </a:moveTo>
                  <a:lnTo>
                    <a:pt x="592503" y="76200"/>
                  </a:lnTo>
                  <a:lnTo>
                    <a:pt x="643304" y="50800"/>
                  </a:lnTo>
                  <a:lnTo>
                    <a:pt x="605203" y="50800"/>
                  </a:lnTo>
                  <a:lnTo>
                    <a:pt x="605203" y="25400"/>
                  </a:lnTo>
                  <a:lnTo>
                    <a:pt x="643301" y="25400"/>
                  </a:lnTo>
                  <a:lnTo>
                    <a:pt x="592503" y="0"/>
                  </a:lnTo>
                  <a:close/>
                </a:path>
                <a:path extrusionOk="0" h="76200" w="669290">
                  <a:moveTo>
                    <a:pt x="592503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592503" y="50800"/>
                  </a:lnTo>
                  <a:lnTo>
                    <a:pt x="592503" y="25400"/>
                  </a:lnTo>
                  <a:close/>
                </a:path>
                <a:path extrusionOk="0" h="76200" w="669290">
                  <a:moveTo>
                    <a:pt x="643301" y="25400"/>
                  </a:moveTo>
                  <a:lnTo>
                    <a:pt x="605203" y="25400"/>
                  </a:lnTo>
                  <a:lnTo>
                    <a:pt x="605203" y="50800"/>
                  </a:lnTo>
                  <a:lnTo>
                    <a:pt x="643304" y="50800"/>
                  </a:lnTo>
                  <a:lnTo>
                    <a:pt x="668703" y="38101"/>
                  </a:lnTo>
                  <a:lnTo>
                    <a:pt x="643301" y="254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55" name="Google Shape;2055;p79"/>
            <p:cNvSpPr/>
            <p:nvPr/>
          </p:nvSpPr>
          <p:spPr>
            <a:xfrm>
              <a:off x="5676380" y="2959574"/>
              <a:ext cx="433365" cy="49340"/>
            </a:xfrm>
            <a:custGeom>
              <a:rect b="b" l="l" r="r" t="t"/>
              <a:pathLst>
                <a:path extrusionOk="0" h="76200" w="669290">
                  <a:moveTo>
                    <a:pt x="592503" y="50799"/>
                  </a:moveTo>
                  <a:lnTo>
                    <a:pt x="592503" y="76200"/>
                  </a:lnTo>
                  <a:lnTo>
                    <a:pt x="643304" y="50800"/>
                  </a:lnTo>
                  <a:lnTo>
                    <a:pt x="592503" y="50799"/>
                  </a:lnTo>
                  <a:close/>
                </a:path>
                <a:path extrusionOk="0" h="76200" w="669290">
                  <a:moveTo>
                    <a:pt x="592504" y="25399"/>
                  </a:moveTo>
                  <a:lnTo>
                    <a:pt x="592503" y="50799"/>
                  </a:lnTo>
                  <a:lnTo>
                    <a:pt x="605204" y="50800"/>
                  </a:lnTo>
                  <a:lnTo>
                    <a:pt x="605204" y="25400"/>
                  </a:lnTo>
                  <a:lnTo>
                    <a:pt x="592504" y="25399"/>
                  </a:lnTo>
                  <a:close/>
                </a:path>
                <a:path extrusionOk="0" h="76200" w="669290">
                  <a:moveTo>
                    <a:pt x="592504" y="0"/>
                  </a:moveTo>
                  <a:lnTo>
                    <a:pt x="592504" y="25399"/>
                  </a:lnTo>
                  <a:lnTo>
                    <a:pt x="605204" y="25400"/>
                  </a:lnTo>
                  <a:lnTo>
                    <a:pt x="605204" y="50800"/>
                  </a:lnTo>
                  <a:lnTo>
                    <a:pt x="643306" y="50798"/>
                  </a:lnTo>
                  <a:lnTo>
                    <a:pt x="668704" y="38100"/>
                  </a:lnTo>
                  <a:lnTo>
                    <a:pt x="592504" y="0"/>
                  </a:lnTo>
                  <a:close/>
                </a:path>
                <a:path extrusionOk="0" h="76200" w="669290">
                  <a:moveTo>
                    <a:pt x="0" y="25398"/>
                  </a:moveTo>
                  <a:lnTo>
                    <a:pt x="0" y="50798"/>
                  </a:lnTo>
                  <a:lnTo>
                    <a:pt x="592503" y="50799"/>
                  </a:lnTo>
                  <a:lnTo>
                    <a:pt x="592504" y="25399"/>
                  </a:lnTo>
                  <a:lnTo>
                    <a:pt x="0" y="253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56" name="Google Shape;2056;p79"/>
            <p:cNvSpPr txBox="1"/>
            <p:nvPr/>
          </p:nvSpPr>
          <p:spPr>
            <a:xfrm>
              <a:off x="7138616" y="4637611"/>
              <a:ext cx="129000" cy="366900"/>
            </a:xfrm>
            <a:prstGeom prst="rect">
              <a:avLst/>
            </a:prstGeom>
            <a:solidFill>
              <a:srgbClr val="DCDEE0"/>
            </a:solidFill>
            <a:ln>
              <a:noFill/>
            </a:ln>
          </p:spPr>
          <p:txBody>
            <a:bodyPr anchorCtr="0" anchor="t" bIns="0" lIns="0" spcFirstLastPara="1" rIns="0" wrap="square" tIns="27925">
              <a:spAutoFit/>
            </a:bodyPr>
            <a:lstStyle/>
            <a:p>
              <a:pPr indent="0" lvl="0" marL="5715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.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57" name="Google Shape;2057;p79"/>
            <p:cNvSpPr txBox="1"/>
            <p:nvPr/>
          </p:nvSpPr>
          <p:spPr>
            <a:xfrm>
              <a:off x="5247614" y="2660283"/>
              <a:ext cx="324600" cy="590700"/>
            </a:xfrm>
            <a:prstGeom prst="rect">
              <a:avLst/>
            </a:prstGeom>
            <a:solidFill>
              <a:srgbClr val="70BF4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9550">
              <a:spAutoFit/>
            </a:bodyPr>
            <a:lstStyle/>
            <a:p>
              <a:pPr indent="0" lvl="0" marL="59689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…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58" name="Google Shape;2058;p79"/>
            <p:cNvSpPr txBox="1"/>
            <p:nvPr/>
          </p:nvSpPr>
          <p:spPr>
            <a:xfrm>
              <a:off x="6113818" y="2658582"/>
              <a:ext cx="424800" cy="929400"/>
            </a:xfrm>
            <a:prstGeom prst="rect">
              <a:avLst/>
            </a:prstGeom>
            <a:solidFill>
              <a:srgbClr val="70BF4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9550">
              <a:spAutoFit/>
            </a:bodyPr>
            <a:lstStyle/>
            <a:p>
              <a:pPr indent="0" lvl="0" marL="9525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h11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59" name="Google Shape;2059;p79"/>
            <p:cNvSpPr txBox="1"/>
            <p:nvPr/>
          </p:nvSpPr>
          <p:spPr>
            <a:xfrm>
              <a:off x="6980477" y="2658582"/>
              <a:ext cx="424800" cy="929400"/>
            </a:xfrm>
            <a:prstGeom prst="rect">
              <a:avLst/>
            </a:prstGeom>
            <a:solidFill>
              <a:srgbClr val="70BF4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9550">
              <a:spAutoFit/>
            </a:bodyPr>
            <a:lstStyle/>
            <a:p>
              <a:pPr indent="0" lvl="0" marL="9525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h12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60" name="Google Shape;2060;p79"/>
            <p:cNvSpPr/>
            <p:nvPr/>
          </p:nvSpPr>
          <p:spPr>
            <a:xfrm>
              <a:off x="6543040" y="2959574"/>
              <a:ext cx="433365" cy="49340"/>
            </a:xfrm>
            <a:custGeom>
              <a:rect b="b" l="l" r="r" t="t"/>
              <a:pathLst>
                <a:path extrusionOk="0" h="76200" w="669290">
                  <a:moveTo>
                    <a:pt x="592503" y="50799"/>
                  </a:moveTo>
                  <a:lnTo>
                    <a:pt x="592503" y="76200"/>
                  </a:lnTo>
                  <a:lnTo>
                    <a:pt x="643303" y="50800"/>
                  </a:lnTo>
                  <a:lnTo>
                    <a:pt x="592503" y="50799"/>
                  </a:lnTo>
                  <a:close/>
                </a:path>
                <a:path extrusionOk="0" h="76200" w="669290">
                  <a:moveTo>
                    <a:pt x="592503" y="25399"/>
                  </a:moveTo>
                  <a:lnTo>
                    <a:pt x="592503" y="50799"/>
                  </a:lnTo>
                  <a:lnTo>
                    <a:pt x="605203" y="50800"/>
                  </a:lnTo>
                  <a:lnTo>
                    <a:pt x="605203" y="25400"/>
                  </a:lnTo>
                  <a:lnTo>
                    <a:pt x="592503" y="25399"/>
                  </a:lnTo>
                  <a:close/>
                </a:path>
                <a:path extrusionOk="0" h="76200" w="669290">
                  <a:moveTo>
                    <a:pt x="592503" y="0"/>
                  </a:moveTo>
                  <a:lnTo>
                    <a:pt x="592503" y="25399"/>
                  </a:lnTo>
                  <a:lnTo>
                    <a:pt x="605203" y="25400"/>
                  </a:lnTo>
                  <a:lnTo>
                    <a:pt x="605203" y="50800"/>
                  </a:lnTo>
                  <a:lnTo>
                    <a:pt x="643305" y="50798"/>
                  </a:lnTo>
                  <a:lnTo>
                    <a:pt x="668703" y="38100"/>
                  </a:lnTo>
                  <a:lnTo>
                    <a:pt x="592503" y="0"/>
                  </a:lnTo>
                  <a:close/>
                </a:path>
                <a:path extrusionOk="0" h="76200" w="669290">
                  <a:moveTo>
                    <a:pt x="1" y="25398"/>
                  </a:moveTo>
                  <a:lnTo>
                    <a:pt x="0" y="50798"/>
                  </a:lnTo>
                  <a:lnTo>
                    <a:pt x="592503" y="50799"/>
                  </a:lnTo>
                  <a:lnTo>
                    <a:pt x="592503" y="25399"/>
                  </a:lnTo>
                  <a:lnTo>
                    <a:pt x="1" y="253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61" name="Google Shape;2061;p79"/>
            <p:cNvSpPr txBox="1"/>
            <p:nvPr/>
          </p:nvSpPr>
          <p:spPr>
            <a:xfrm>
              <a:off x="6103483" y="3822896"/>
              <a:ext cx="424800" cy="927300"/>
            </a:xfrm>
            <a:prstGeom prst="rect">
              <a:avLst/>
            </a:prstGeom>
            <a:solidFill>
              <a:srgbClr val="EC5C57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7650">
              <a:spAutoFit/>
            </a:bodyPr>
            <a:lstStyle/>
            <a:p>
              <a:pPr indent="0" lvl="0" marL="10541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x11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62" name="Google Shape;2062;p79"/>
            <p:cNvSpPr/>
            <p:nvPr/>
          </p:nvSpPr>
          <p:spPr>
            <a:xfrm>
              <a:off x="6291017" y="3582518"/>
              <a:ext cx="49339" cy="419386"/>
            </a:xfrm>
            <a:custGeom>
              <a:rect b="b" l="l" r="r" t="t"/>
              <a:pathLst>
                <a:path extrusionOk="0" h="647700" w="76200">
                  <a:moveTo>
                    <a:pt x="50800" y="63500"/>
                  </a:moveTo>
                  <a:lnTo>
                    <a:pt x="25400" y="63500"/>
                  </a:lnTo>
                  <a:lnTo>
                    <a:pt x="25398" y="647701"/>
                  </a:lnTo>
                  <a:lnTo>
                    <a:pt x="50798" y="647701"/>
                  </a:lnTo>
                  <a:lnTo>
                    <a:pt x="50800" y="63500"/>
                  </a:lnTo>
                  <a:close/>
                </a:path>
                <a:path extrusionOk="0" h="647700" w="76200">
                  <a:moveTo>
                    <a:pt x="38100" y="0"/>
                  </a:moveTo>
                  <a:lnTo>
                    <a:pt x="0" y="76200"/>
                  </a:lnTo>
                  <a:lnTo>
                    <a:pt x="25399" y="76200"/>
                  </a:lnTo>
                  <a:lnTo>
                    <a:pt x="2540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extrusionOk="0" h="647700" w="76200">
                  <a:moveTo>
                    <a:pt x="69850" y="63500"/>
                  </a:moveTo>
                  <a:lnTo>
                    <a:pt x="50800" y="63500"/>
                  </a:lnTo>
                  <a:lnTo>
                    <a:pt x="50799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63" name="Google Shape;2063;p79"/>
            <p:cNvSpPr txBox="1"/>
            <p:nvPr/>
          </p:nvSpPr>
          <p:spPr>
            <a:xfrm>
              <a:off x="6980477" y="3822896"/>
              <a:ext cx="424800" cy="927300"/>
            </a:xfrm>
            <a:prstGeom prst="rect">
              <a:avLst/>
            </a:prstGeom>
            <a:solidFill>
              <a:srgbClr val="EC5C57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7650">
              <a:spAutoFit/>
            </a:bodyPr>
            <a:lstStyle/>
            <a:p>
              <a:pPr indent="0" lvl="0" marL="10541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x12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64" name="Google Shape;2064;p79"/>
            <p:cNvSpPr txBox="1"/>
            <p:nvPr/>
          </p:nvSpPr>
          <p:spPr>
            <a:xfrm>
              <a:off x="5695116" y="4713807"/>
              <a:ext cx="1146600" cy="366900"/>
            </a:xfrm>
            <a:prstGeom prst="rect">
              <a:avLst/>
            </a:prstGeom>
            <a:solidFill>
              <a:srgbClr val="DCDEE0"/>
            </a:solidFill>
            <a:ln>
              <a:noFill/>
            </a:ln>
          </p:spPr>
          <p:txBody>
            <a:bodyPr anchorCtr="0" anchor="t" bIns="0" lIns="0" spcFirstLastPara="1" rIns="0" wrap="square" tIns="27925">
              <a:spAutoFit/>
            </a:bodyPr>
            <a:lstStyle/>
            <a:p>
              <a:pPr indent="0" lvl="0" marL="5588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hallway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65" name="Google Shape;2065;p79"/>
            <p:cNvSpPr/>
            <p:nvPr/>
          </p:nvSpPr>
          <p:spPr>
            <a:xfrm>
              <a:off x="7168011" y="3582518"/>
              <a:ext cx="49340" cy="419386"/>
            </a:xfrm>
            <a:custGeom>
              <a:rect b="b" l="l" r="r" t="t"/>
              <a:pathLst>
                <a:path extrusionOk="0" h="647700" w="76200">
                  <a:moveTo>
                    <a:pt x="50800" y="63500"/>
                  </a:moveTo>
                  <a:lnTo>
                    <a:pt x="25400" y="63500"/>
                  </a:lnTo>
                  <a:lnTo>
                    <a:pt x="25398" y="647701"/>
                  </a:lnTo>
                  <a:lnTo>
                    <a:pt x="50798" y="647701"/>
                  </a:lnTo>
                  <a:lnTo>
                    <a:pt x="50800" y="63500"/>
                  </a:lnTo>
                  <a:close/>
                </a:path>
                <a:path extrusionOk="0" h="647700" w="76200">
                  <a:moveTo>
                    <a:pt x="38100" y="0"/>
                  </a:moveTo>
                  <a:lnTo>
                    <a:pt x="0" y="76200"/>
                  </a:lnTo>
                  <a:lnTo>
                    <a:pt x="25399" y="76200"/>
                  </a:lnTo>
                  <a:lnTo>
                    <a:pt x="2540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extrusionOk="0" h="647700" w="76200">
                  <a:moveTo>
                    <a:pt x="69850" y="63500"/>
                  </a:moveTo>
                  <a:lnTo>
                    <a:pt x="50800" y="63500"/>
                  </a:lnTo>
                  <a:lnTo>
                    <a:pt x="50799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Answering with Encoder-Decoder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1" name="Google Shape;2071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698" y="1184564"/>
            <a:ext cx="1617106" cy="1015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2" name="Google Shape;2072;p80"/>
          <p:cNvGrpSpPr/>
          <p:nvPr/>
        </p:nvGrpSpPr>
        <p:grpSpPr>
          <a:xfrm>
            <a:off x="99300" y="1368275"/>
            <a:ext cx="5248200" cy="3712425"/>
            <a:chOff x="99300" y="1368275"/>
            <a:chExt cx="5248200" cy="3712425"/>
          </a:xfrm>
        </p:grpSpPr>
        <p:sp>
          <p:nvSpPr>
            <p:cNvPr id="2073" name="Google Shape;2073;p80"/>
            <p:cNvSpPr txBox="1"/>
            <p:nvPr/>
          </p:nvSpPr>
          <p:spPr>
            <a:xfrm>
              <a:off x="879754" y="2646717"/>
              <a:ext cx="324600" cy="929400"/>
            </a:xfrm>
            <a:prstGeom prst="rect">
              <a:avLst/>
            </a:prstGeom>
            <a:solidFill>
              <a:srgbClr val="70BF4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9550">
              <a:spAutoFit/>
            </a:bodyPr>
            <a:lstStyle/>
            <a:p>
              <a:pPr indent="0" lvl="0" marL="8128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h1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74" name="Google Shape;2074;p80"/>
            <p:cNvSpPr txBox="1"/>
            <p:nvPr/>
          </p:nvSpPr>
          <p:spPr>
            <a:xfrm>
              <a:off x="879754" y="3816965"/>
              <a:ext cx="324600" cy="927300"/>
            </a:xfrm>
            <a:prstGeom prst="rect">
              <a:avLst/>
            </a:prstGeom>
            <a:solidFill>
              <a:srgbClr val="EC5C57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7650">
              <a:spAutoFit/>
            </a:bodyPr>
            <a:lstStyle/>
            <a:p>
              <a:pPr indent="0" lvl="0" marL="9144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x1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75" name="Google Shape;2075;p80"/>
            <p:cNvSpPr/>
            <p:nvPr/>
          </p:nvSpPr>
          <p:spPr>
            <a:xfrm>
              <a:off x="1017219" y="3576584"/>
              <a:ext cx="49340" cy="419386"/>
            </a:xfrm>
            <a:custGeom>
              <a:rect b="b" l="l" r="r" t="t"/>
              <a:pathLst>
                <a:path extrusionOk="0" h="647700" w="76200">
                  <a:moveTo>
                    <a:pt x="50800" y="63500"/>
                  </a:moveTo>
                  <a:lnTo>
                    <a:pt x="25400" y="63500"/>
                  </a:lnTo>
                  <a:lnTo>
                    <a:pt x="25400" y="647701"/>
                  </a:lnTo>
                  <a:lnTo>
                    <a:pt x="50800" y="647701"/>
                  </a:lnTo>
                  <a:lnTo>
                    <a:pt x="50800" y="63500"/>
                  </a:lnTo>
                  <a:close/>
                </a:path>
                <a:path extrusionOk="0" h="647700" w="76200">
                  <a:moveTo>
                    <a:pt x="38101" y="0"/>
                  </a:moveTo>
                  <a:lnTo>
                    <a:pt x="0" y="76200"/>
                  </a:lnTo>
                  <a:lnTo>
                    <a:pt x="25400" y="76200"/>
                  </a:lnTo>
                  <a:lnTo>
                    <a:pt x="25400" y="63500"/>
                  </a:lnTo>
                  <a:lnTo>
                    <a:pt x="69850" y="63500"/>
                  </a:lnTo>
                  <a:lnTo>
                    <a:pt x="38101" y="0"/>
                  </a:lnTo>
                  <a:close/>
                </a:path>
                <a:path extrusionOk="0" h="647700" w="76200">
                  <a:moveTo>
                    <a:pt x="69850" y="63500"/>
                  </a:moveTo>
                  <a:lnTo>
                    <a:pt x="50800" y="63500"/>
                  </a:lnTo>
                  <a:lnTo>
                    <a:pt x="5080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76" name="Google Shape;2076;p80"/>
            <p:cNvSpPr txBox="1"/>
            <p:nvPr/>
          </p:nvSpPr>
          <p:spPr>
            <a:xfrm>
              <a:off x="542375" y="4707875"/>
              <a:ext cx="876000" cy="366900"/>
            </a:xfrm>
            <a:prstGeom prst="rect">
              <a:avLst/>
            </a:prstGeom>
            <a:solidFill>
              <a:srgbClr val="DCDEE0"/>
            </a:solidFill>
            <a:ln>
              <a:noFill/>
            </a:ln>
          </p:spPr>
          <p:txBody>
            <a:bodyPr anchorCtr="0" anchor="t" bIns="0" lIns="0" spcFirstLastPara="1" rIns="0" wrap="square" tIns="27925">
              <a:spAutoFit/>
            </a:bodyPr>
            <a:lstStyle/>
            <a:p>
              <a:pPr indent="0" lvl="0" marL="59689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Where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77" name="Google Shape;2077;p80"/>
            <p:cNvSpPr txBox="1"/>
            <p:nvPr/>
          </p:nvSpPr>
          <p:spPr>
            <a:xfrm>
              <a:off x="1746413" y="2646717"/>
              <a:ext cx="324600" cy="929400"/>
            </a:xfrm>
            <a:prstGeom prst="rect">
              <a:avLst/>
            </a:prstGeom>
            <a:solidFill>
              <a:srgbClr val="70BF4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9550">
              <a:spAutoFit/>
            </a:bodyPr>
            <a:lstStyle/>
            <a:p>
              <a:pPr indent="0" lvl="0" marL="8128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h2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78" name="Google Shape;2078;p80"/>
            <p:cNvSpPr/>
            <p:nvPr/>
          </p:nvSpPr>
          <p:spPr>
            <a:xfrm>
              <a:off x="1258907" y="2947710"/>
              <a:ext cx="433365" cy="49340"/>
            </a:xfrm>
            <a:custGeom>
              <a:rect b="b" l="l" r="r" t="t"/>
              <a:pathLst>
                <a:path extrusionOk="0" h="76200" w="669289">
                  <a:moveTo>
                    <a:pt x="592501" y="0"/>
                  </a:moveTo>
                  <a:lnTo>
                    <a:pt x="592501" y="76200"/>
                  </a:lnTo>
                  <a:lnTo>
                    <a:pt x="643301" y="50800"/>
                  </a:lnTo>
                  <a:lnTo>
                    <a:pt x="605203" y="50800"/>
                  </a:lnTo>
                  <a:lnTo>
                    <a:pt x="605203" y="25400"/>
                  </a:lnTo>
                  <a:lnTo>
                    <a:pt x="643301" y="25400"/>
                  </a:lnTo>
                  <a:lnTo>
                    <a:pt x="592501" y="0"/>
                  </a:lnTo>
                  <a:close/>
                </a:path>
                <a:path extrusionOk="0" h="76200" w="669289">
                  <a:moveTo>
                    <a:pt x="592501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592501" y="50800"/>
                  </a:lnTo>
                  <a:lnTo>
                    <a:pt x="592501" y="25400"/>
                  </a:lnTo>
                  <a:close/>
                </a:path>
                <a:path extrusionOk="0" h="76200" w="669289">
                  <a:moveTo>
                    <a:pt x="643301" y="25400"/>
                  </a:moveTo>
                  <a:lnTo>
                    <a:pt x="605203" y="25400"/>
                  </a:lnTo>
                  <a:lnTo>
                    <a:pt x="605203" y="50800"/>
                  </a:lnTo>
                  <a:lnTo>
                    <a:pt x="643301" y="50800"/>
                  </a:lnTo>
                  <a:lnTo>
                    <a:pt x="668701" y="38100"/>
                  </a:lnTo>
                  <a:lnTo>
                    <a:pt x="643301" y="254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79" name="Google Shape;2079;p80"/>
            <p:cNvSpPr txBox="1"/>
            <p:nvPr/>
          </p:nvSpPr>
          <p:spPr>
            <a:xfrm>
              <a:off x="1746413" y="3800253"/>
              <a:ext cx="324600" cy="929400"/>
            </a:xfrm>
            <a:prstGeom prst="rect">
              <a:avLst/>
            </a:prstGeom>
            <a:solidFill>
              <a:srgbClr val="EC5C57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9550">
              <a:spAutoFit/>
            </a:bodyPr>
            <a:lstStyle/>
            <a:p>
              <a:pPr indent="0" lvl="0" marL="9144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x2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80" name="Google Shape;2080;p80"/>
            <p:cNvSpPr txBox="1"/>
            <p:nvPr/>
          </p:nvSpPr>
          <p:spPr>
            <a:xfrm>
              <a:off x="1742517" y="4707875"/>
              <a:ext cx="324600" cy="366900"/>
            </a:xfrm>
            <a:prstGeom prst="rect">
              <a:avLst/>
            </a:prstGeom>
            <a:solidFill>
              <a:srgbClr val="DCDEE0"/>
            </a:solidFill>
            <a:ln>
              <a:noFill/>
            </a:ln>
          </p:spPr>
          <p:txBody>
            <a:bodyPr anchorCtr="0" anchor="t" bIns="0" lIns="0" spcFirstLastPara="1" rIns="0" wrap="square" tIns="27925">
              <a:spAutoFit/>
            </a:bodyPr>
            <a:lstStyle/>
            <a:p>
              <a:pPr indent="0" lvl="0" marL="56514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is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81" name="Google Shape;2081;p80"/>
            <p:cNvSpPr/>
            <p:nvPr/>
          </p:nvSpPr>
          <p:spPr>
            <a:xfrm>
              <a:off x="1883878" y="3559873"/>
              <a:ext cx="49340" cy="419386"/>
            </a:xfrm>
            <a:custGeom>
              <a:rect b="b" l="l" r="r" t="t"/>
              <a:pathLst>
                <a:path extrusionOk="0" h="647700" w="76200">
                  <a:moveTo>
                    <a:pt x="50800" y="63500"/>
                  </a:moveTo>
                  <a:lnTo>
                    <a:pt x="25400" y="63500"/>
                  </a:lnTo>
                  <a:lnTo>
                    <a:pt x="25398" y="647701"/>
                  </a:lnTo>
                  <a:lnTo>
                    <a:pt x="50798" y="647701"/>
                  </a:lnTo>
                  <a:lnTo>
                    <a:pt x="50800" y="63500"/>
                  </a:lnTo>
                  <a:close/>
                </a:path>
                <a:path extrusionOk="0" h="647700" w="76200">
                  <a:moveTo>
                    <a:pt x="38100" y="0"/>
                  </a:moveTo>
                  <a:lnTo>
                    <a:pt x="0" y="76200"/>
                  </a:lnTo>
                  <a:lnTo>
                    <a:pt x="25399" y="76200"/>
                  </a:lnTo>
                  <a:lnTo>
                    <a:pt x="2540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extrusionOk="0" h="647700" w="76200">
                  <a:moveTo>
                    <a:pt x="69850" y="63500"/>
                  </a:moveTo>
                  <a:lnTo>
                    <a:pt x="50800" y="63500"/>
                  </a:lnTo>
                  <a:lnTo>
                    <a:pt x="50799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82" name="Google Shape;2082;p80"/>
            <p:cNvSpPr txBox="1"/>
            <p:nvPr/>
          </p:nvSpPr>
          <p:spPr>
            <a:xfrm>
              <a:off x="2613072" y="3800253"/>
              <a:ext cx="324600" cy="929400"/>
            </a:xfrm>
            <a:prstGeom prst="rect">
              <a:avLst/>
            </a:prstGeom>
            <a:solidFill>
              <a:srgbClr val="EC5C57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9550">
              <a:spAutoFit/>
            </a:bodyPr>
            <a:lstStyle/>
            <a:p>
              <a:pPr indent="0" lvl="0" marL="9144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x3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83" name="Google Shape;2083;p80"/>
            <p:cNvSpPr txBox="1"/>
            <p:nvPr/>
          </p:nvSpPr>
          <p:spPr>
            <a:xfrm>
              <a:off x="2613072" y="2646717"/>
              <a:ext cx="324600" cy="929400"/>
            </a:xfrm>
            <a:prstGeom prst="rect">
              <a:avLst/>
            </a:prstGeom>
            <a:solidFill>
              <a:srgbClr val="70BF4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9550">
              <a:spAutoFit/>
            </a:bodyPr>
            <a:lstStyle/>
            <a:p>
              <a:pPr indent="0" lvl="0" marL="8128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h3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84" name="Google Shape;2084;p80"/>
            <p:cNvSpPr/>
            <p:nvPr/>
          </p:nvSpPr>
          <p:spPr>
            <a:xfrm>
              <a:off x="2125565" y="2947709"/>
              <a:ext cx="433365" cy="49340"/>
            </a:xfrm>
            <a:custGeom>
              <a:rect b="b" l="l" r="r" t="t"/>
              <a:pathLst>
                <a:path extrusionOk="0" h="76200" w="669289">
                  <a:moveTo>
                    <a:pt x="592504" y="0"/>
                  </a:moveTo>
                  <a:lnTo>
                    <a:pt x="592504" y="76200"/>
                  </a:lnTo>
                  <a:lnTo>
                    <a:pt x="643306" y="50800"/>
                  </a:lnTo>
                  <a:lnTo>
                    <a:pt x="605204" y="50800"/>
                  </a:lnTo>
                  <a:lnTo>
                    <a:pt x="605204" y="25400"/>
                  </a:lnTo>
                  <a:lnTo>
                    <a:pt x="643302" y="25400"/>
                  </a:lnTo>
                  <a:lnTo>
                    <a:pt x="592504" y="0"/>
                  </a:lnTo>
                  <a:close/>
                </a:path>
                <a:path extrusionOk="0" h="76200" w="669289">
                  <a:moveTo>
                    <a:pt x="592504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592504" y="50800"/>
                  </a:lnTo>
                  <a:lnTo>
                    <a:pt x="592504" y="25400"/>
                  </a:lnTo>
                  <a:close/>
                </a:path>
                <a:path extrusionOk="0" h="76200" w="669289">
                  <a:moveTo>
                    <a:pt x="643302" y="25400"/>
                  </a:moveTo>
                  <a:lnTo>
                    <a:pt x="605204" y="25400"/>
                  </a:lnTo>
                  <a:lnTo>
                    <a:pt x="605204" y="50800"/>
                  </a:lnTo>
                  <a:lnTo>
                    <a:pt x="643306" y="50800"/>
                  </a:lnTo>
                  <a:lnTo>
                    <a:pt x="668704" y="38101"/>
                  </a:lnTo>
                  <a:lnTo>
                    <a:pt x="643302" y="254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85" name="Google Shape;2085;p80"/>
            <p:cNvSpPr txBox="1"/>
            <p:nvPr/>
          </p:nvSpPr>
          <p:spPr>
            <a:xfrm>
              <a:off x="2398482" y="4707875"/>
              <a:ext cx="746700" cy="366900"/>
            </a:xfrm>
            <a:prstGeom prst="rect">
              <a:avLst/>
            </a:prstGeom>
            <a:solidFill>
              <a:srgbClr val="DCDEE0"/>
            </a:solidFill>
            <a:ln>
              <a:noFill/>
            </a:ln>
          </p:spPr>
          <p:txBody>
            <a:bodyPr anchorCtr="0" anchor="t" bIns="0" lIns="0" spcFirstLastPara="1" rIns="0" wrap="square" tIns="27925">
              <a:spAutoFit/>
            </a:bodyPr>
            <a:lstStyle/>
            <a:p>
              <a:pPr indent="0" lvl="0" marL="5715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Mary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86" name="Google Shape;2086;p80"/>
            <p:cNvSpPr/>
            <p:nvPr/>
          </p:nvSpPr>
          <p:spPr>
            <a:xfrm>
              <a:off x="2750538" y="3557910"/>
              <a:ext cx="49340" cy="419386"/>
            </a:xfrm>
            <a:custGeom>
              <a:rect b="b" l="l" r="r" t="t"/>
              <a:pathLst>
                <a:path extrusionOk="0" h="647700" w="76200">
                  <a:moveTo>
                    <a:pt x="50800" y="63500"/>
                  </a:moveTo>
                  <a:lnTo>
                    <a:pt x="25400" y="63500"/>
                  </a:lnTo>
                  <a:lnTo>
                    <a:pt x="25398" y="647700"/>
                  </a:lnTo>
                  <a:lnTo>
                    <a:pt x="50798" y="647700"/>
                  </a:lnTo>
                  <a:lnTo>
                    <a:pt x="50800" y="63500"/>
                  </a:lnTo>
                  <a:close/>
                </a:path>
                <a:path extrusionOk="0" h="647700" w="76200">
                  <a:moveTo>
                    <a:pt x="38100" y="0"/>
                  </a:moveTo>
                  <a:lnTo>
                    <a:pt x="0" y="76200"/>
                  </a:lnTo>
                  <a:lnTo>
                    <a:pt x="25399" y="76200"/>
                  </a:lnTo>
                  <a:lnTo>
                    <a:pt x="2540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extrusionOk="0" h="647700" w="76200">
                  <a:moveTo>
                    <a:pt x="69850" y="63500"/>
                  </a:moveTo>
                  <a:lnTo>
                    <a:pt x="50800" y="63500"/>
                  </a:lnTo>
                  <a:lnTo>
                    <a:pt x="50799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87" name="Google Shape;2087;p80"/>
            <p:cNvSpPr txBox="1"/>
            <p:nvPr/>
          </p:nvSpPr>
          <p:spPr>
            <a:xfrm>
              <a:off x="3479731" y="2646717"/>
              <a:ext cx="324600" cy="929400"/>
            </a:xfrm>
            <a:prstGeom prst="rect">
              <a:avLst/>
            </a:prstGeom>
            <a:solidFill>
              <a:srgbClr val="70BF4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9550">
              <a:spAutoFit/>
            </a:bodyPr>
            <a:lstStyle/>
            <a:p>
              <a:pPr indent="0" lvl="0" marL="8128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h4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88" name="Google Shape;2088;p80"/>
            <p:cNvSpPr/>
            <p:nvPr/>
          </p:nvSpPr>
          <p:spPr>
            <a:xfrm>
              <a:off x="2992225" y="2947710"/>
              <a:ext cx="433365" cy="49340"/>
            </a:xfrm>
            <a:custGeom>
              <a:rect b="b" l="l" r="r" t="t"/>
              <a:pathLst>
                <a:path extrusionOk="0" h="76200" w="669289">
                  <a:moveTo>
                    <a:pt x="592503" y="0"/>
                  </a:moveTo>
                  <a:lnTo>
                    <a:pt x="592501" y="76200"/>
                  </a:lnTo>
                  <a:lnTo>
                    <a:pt x="643301" y="50800"/>
                  </a:lnTo>
                  <a:lnTo>
                    <a:pt x="605203" y="50800"/>
                  </a:lnTo>
                  <a:lnTo>
                    <a:pt x="605203" y="25400"/>
                  </a:lnTo>
                  <a:lnTo>
                    <a:pt x="643302" y="25400"/>
                  </a:lnTo>
                  <a:lnTo>
                    <a:pt x="592503" y="0"/>
                  </a:lnTo>
                  <a:close/>
                </a:path>
                <a:path extrusionOk="0" h="76200" w="669289">
                  <a:moveTo>
                    <a:pt x="592502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592502" y="50800"/>
                  </a:lnTo>
                  <a:lnTo>
                    <a:pt x="592502" y="25400"/>
                  </a:lnTo>
                  <a:close/>
                </a:path>
                <a:path extrusionOk="0" h="76200" w="669289">
                  <a:moveTo>
                    <a:pt x="643302" y="25400"/>
                  </a:moveTo>
                  <a:lnTo>
                    <a:pt x="605203" y="25400"/>
                  </a:lnTo>
                  <a:lnTo>
                    <a:pt x="605203" y="50800"/>
                  </a:lnTo>
                  <a:lnTo>
                    <a:pt x="643301" y="50800"/>
                  </a:lnTo>
                  <a:lnTo>
                    <a:pt x="668701" y="38100"/>
                  </a:lnTo>
                  <a:lnTo>
                    <a:pt x="643302" y="254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89" name="Google Shape;2089;p80"/>
            <p:cNvSpPr txBox="1"/>
            <p:nvPr/>
          </p:nvSpPr>
          <p:spPr>
            <a:xfrm>
              <a:off x="3479731" y="3823054"/>
              <a:ext cx="324600" cy="930600"/>
            </a:xfrm>
            <a:prstGeom prst="rect">
              <a:avLst/>
            </a:prstGeom>
            <a:solidFill>
              <a:srgbClr val="EC5C57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50825">
              <a:spAutoFit/>
            </a:bodyPr>
            <a:lstStyle/>
            <a:p>
              <a:pPr indent="0" lvl="0" marL="9144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x4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90" name="Google Shape;2090;p80"/>
            <p:cNvSpPr txBox="1"/>
            <p:nvPr/>
          </p:nvSpPr>
          <p:spPr>
            <a:xfrm>
              <a:off x="3495694" y="4713800"/>
              <a:ext cx="324600" cy="366900"/>
            </a:xfrm>
            <a:prstGeom prst="rect">
              <a:avLst/>
            </a:prstGeom>
            <a:solidFill>
              <a:srgbClr val="DCDEE0"/>
            </a:solidFill>
            <a:ln>
              <a:noFill/>
            </a:ln>
          </p:spPr>
          <p:txBody>
            <a:bodyPr anchorCtr="0" anchor="t" bIns="0" lIns="0" spcFirstLastPara="1" rIns="0" wrap="square" tIns="27925">
              <a:spAutoFit/>
            </a:bodyPr>
            <a:lstStyle/>
            <a:p>
              <a:pPr indent="0" lvl="0" marL="56514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?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91" name="Google Shape;2091;p80"/>
            <p:cNvSpPr/>
            <p:nvPr/>
          </p:nvSpPr>
          <p:spPr>
            <a:xfrm>
              <a:off x="3617196" y="3582674"/>
              <a:ext cx="49339" cy="419386"/>
            </a:xfrm>
            <a:custGeom>
              <a:rect b="b" l="l" r="r" t="t"/>
              <a:pathLst>
                <a:path extrusionOk="0" h="647700" w="76200">
                  <a:moveTo>
                    <a:pt x="50800" y="63500"/>
                  </a:moveTo>
                  <a:lnTo>
                    <a:pt x="25400" y="63500"/>
                  </a:lnTo>
                  <a:lnTo>
                    <a:pt x="25400" y="647701"/>
                  </a:lnTo>
                  <a:lnTo>
                    <a:pt x="50800" y="647701"/>
                  </a:lnTo>
                  <a:lnTo>
                    <a:pt x="50800" y="63500"/>
                  </a:lnTo>
                  <a:close/>
                </a:path>
                <a:path extrusionOk="0" h="647700" w="76200">
                  <a:moveTo>
                    <a:pt x="38100" y="0"/>
                  </a:moveTo>
                  <a:lnTo>
                    <a:pt x="0" y="76200"/>
                  </a:lnTo>
                  <a:lnTo>
                    <a:pt x="25400" y="76200"/>
                  </a:lnTo>
                  <a:lnTo>
                    <a:pt x="2540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extrusionOk="0" h="647700" w="76200">
                  <a:moveTo>
                    <a:pt x="69850" y="63500"/>
                  </a:moveTo>
                  <a:lnTo>
                    <a:pt x="50800" y="63500"/>
                  </a:lnTo>
                  <a:lnTo>
                    <a:pt x="5080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92" name="Google Shape;2092;p80"/>
            <p:cNvSpPr/>
            <p:nvPr/>
          </p:nvSpPr>
          <p:spPr>
            <a:xfrm>
              <a:off x="99300" y="2268801"/>
              <a:ext cx="591936" cy="2561990"/>
            </a:xfrm>
            <a:custGeom>
              <a:rect b="b" l="l" r="r" t="t"/>
              <a:pathLst>
                <a:path extrusionOk="0" h="4785995" w="915035">
                  <a:moveTo>
                    <a:pt x="645881" y="4695369"/>
                  </a:moveTo>
                  <a:lnTo>
                    <a:pt x="640999" y="4785965"/>
                  </a:lnTo>
                  <a:lnTo>
                    <a:pt x="840161" y="4699447"/>
                  </a:lnTo>
                  <a:lnTo>
                    <a:pt x="688307" y="4699447"/>
                  </a:lnTo>
                  <a:lnTo>
                    <a:pt x="645881" y="4695369"/>
                  </a:lnTo>
                  <a:close/>
                </a:path>
                <a:path extrusionOk="0" h="4785995" w="915035">
                  <a:moveTo>
                    <a:pt x="650668" y="4606520"/>
                  </a:moveTo>
                  <a:lnTo>
                    <a:pt x="650627" y="4607271"/>
                  </a:lnTo>
                  <a:lnTo>
                    <a:pt x="652281" y="4607825"/>
                  </a:lnTo>
                  <a:lnTo>
                    <a:pt x="650598" y="4607825"/>
                  </a:lnTo>
                  <a:lnTo>
                    <a:pt x="645881" y="4695369"/>
                  </a:lnTo>
                  <a:lnTo>
                    <a:pt x="688307" y="4699447"/>
                  </a:lnTo>
                  <a:lnTo>
                    <a:pt x="696811" y="4610954"/>
                  </a:lnTo>
                  <a:lnTo>
                    <a:pt x="664245" y="4607825"/>
                  </a:lnTo>
                  <a:lnTo>
                    <a:pt x="652281" y="4607825"/>
                  </a:lnTo>
                  <a:lnTo>
                    <a:pt x="650617" y="4607471"/>
                  </a:lnTo>
                  <a:lnTo>
                    <a:pt x="660563" y="4607471"/>
                  </a:lnTo>
                  <a:lnTo>
                    <a:pt x="650668" y="4606520"/>
                  </a:lnTo>
                  <a:close/>
                </a:path>
                <a:path extrusionOk="0" h="4785995" w="915035">
                  <a:moveTo>
                    <a:pt x="655348" y="4519653"/>
                  </a:moveTo>
                  <a:lnTo>
                    <a:pt x="650668" y="4606520"/>
                  </a:lnTo>
                  <a:lnTo>
                    <a:pt x="696811" y="4610954"/>
                  </a:lnTo>
                  <a:lnTo>
                    <a:pt x="688307" y="4699447"/>
                  </a:lnTo>
                  <a:lnTo>
                    <a:pt x="840161" y="4699447"/>
                  </a:lnTo>
                  <a:lnTo>
                    <a:pt x="914487" y="4667158"/>
                  </a:lnTo>
                  <a:lnTo>
                    <a:pt x="655348" y="4519653"/>
                  </a:lnTo>
                  <a:close/>
                </a:path>
                <a:path extrusionOk="0" h="4785995" w="915035">
                  <a:moveTo>
                    <a:pt x="391402" y="0"/>
                  </a:moveTo>
                  <a:lnTo>
                    <a:pt x="358497" y="112892"/>
                  </a:lnTo>
                  <a:lnTo>
                    <a:pt x="326956" y="226388"/>
                  </a:lnTo>
                  <a:lnTo>
                    <a:pt x="296859" y="340208"/>
                  </a:lnTo>
                  <a:lnTo>
                    <a:pt x="268207" y="454339"/>
                  </a:lnTo>
                  <a:lnTo>
                    <a:pt x="241001" y="568764"/>
                  </a:lnTo>
                  <a:lnTo>
                    <a:pt x="215242" y="683473"/>
                  </a:lnTo>
                  <a:lnTo>
                    <a:pt x="190933" y="798448"/>
                  </a:lnTo>
                  <a:lnTo>
                    <a:pt x="168072" y="913681"/>
                  </a:lnTo>
                  <a:lnTo>
                    <a:pt x="146664" y="1029152"/>
                  </a:lnTo>
                  <a:lnTo>
                    <a:pt x="126707" y="1144851"/>
                  </a:lnTo>
                  <a:lnTo>
                    <a:pt x="108204" y="1260764"/>
                  </a:lnTo>
                  <a:lnTo>
                    <a:pt x="91156" y="1376876"/>
                  </a:lnTo>
                  <a:lnTo>
                    <a:pt x="75564" y="1493177"/>
                  </a:lnTo>
                  <a:lnTo>
                    <a:pt x="61429" y="1609647"/>
                  </a:lnTo>
                  <a:lnTo>
                    <a:pt x="48753" y="1726277"/>
                  </a:lnTo>
                  <a:lnTo>
                    <a:pt x="37536" y="1843053"/>
                  </a:lnTo>
                  <a:lnTo>
                    <a:pt x="27781" y="1959959"/>
                  </a:lnTo>
                  <a:lnTo>
                    <a:pt x="19487" y="2076984"/>
                  </a:lnTo>
                  <a:lnTo>
                    <a:pt x="12657" y="2194111"/>
                  </a:lnTo>
                  <a:lnTo>
                    <a:pt x="7292" y="2311330"/>
                  </a:lnTo>
                  <a:lnTo>
                    <a:pt x="3393" y="2428624"/>
                  </a:lnTo>
                  <a:lnTo>
                    <a:pt x="961" y="2545982"/>
                  </a:lnTo>
                  <a:lnTo>
                    <a:pt x="0" y="2663841"/>
                  </a:lnTo>
                  <a:lnTo>
                    <a:pt x="504" y="2780832"/>
                  </a:lnTo>
                  <a:lnTo>
                    <a:pt x="2480" y="2898296"/>
                  </a:lnTo>
                  <a:lnTo>
                    <a:pt x="5929" y="3015767"/>
                  </a:lnTo>
                  <a:lnTo>
                    <a:pt x="10852" y="3133234"/>
                  </a:lnTo>
                  <a:lnTo>
                    <a:pt x="17249" y="3250680"/>
                  </a:lnTo>
                  <a:lnTo>
                    <a:pt x="25122" y="3368094"/>
                  </a:lnTo>
                  <a:lnTo>
                    <a:pt x="34471" y="3485460"/>
                  </a:lnTo>
                  <a:lnTo>
                    <a:pt x="45299" y="3602766"/>
                  </a:lnTo>
                  <a:lnTo>
                    <a:pt x="57608" y="3720014"/>
                  </a:lnTo>
                  <a:lnTo>
                    <a:pt x="65056" y="3782917"/>
                  </a:lnTo>
                  <a:lnTo>
                    <a:pt x="73617" y="3846153"/>
                  </a:lnTo>
                  <a:lnTo>
                    <a:pt x="83553" y="3909472"/>
                  </a:lnTo>
                  <a:lnTo>
                    <a:pt x="95122" y="3972609"/>
                  </a:lnTo>
                  <a:lnTo>
                    <a:pt x="108591" y="4035301"/>
                  </a:lnTo>
                  <a:lnTo>
                    <a:pt x="124230" y="4097286"/>
                  </a:lnTo>
                  <a:lnTo>
                    <a:pt x="142315" y="4158298"/>
                  </a:lnTo>
                  <a:lnTo>
                    <a:pt x="163128" y="4218070"/>
                  </a:lnTo>
                  <a:lnTo>
                    <a:pt x="186959" y="4276324"/>
                  </a:lnTo>
                  <a:lnTo>
                    <a:pt x="214100" y="4332776"/>
                  </a:lnTo>
                  <a:lnTo>
                    <a:pt x="244845" y="4387122"/>
                  </a:lnTo>
                  <a:lnTo>
                    <a:pt x="279485" y="4439039"/>
                  </a:lnTo>
                  <a:lnTo>
                    <a:pt x="317989" y="4487796"/>
                  </a:lnTo>
                  <a:lnTo>
                    <a:pt x="361534" y="4534150"/>
                  </a:lnTo>
                  <a:lnTo>
                    <a:pt x="409420" y="4576650"/>
                  </a:lnTo>
                  <a:lnTo>
                    <a:pt x="462136" y="4615266"/>
                  </a:lnTo>
                  <a:lnTo>
                    <a:pt x="514208" y="4646300"/>
                  </a:lnTo>
                  <a:lnTo>
                    <a:pt x="568646" y="4672062"/>
                  </a:lnTo>
                  <a:lnTo>
                    <a:pt x="628853" y="4693733"/>
                  </a:lnTo>
                  <a:lnTo>
                    <a:pt x="645881" y="4695369"/>
                  </a:lnTo>
                  <a:lnTo>
                    <a:pt x="650617" y="4607471"/>
                  </a:lnTo>
                  <a:lnTo>
                    <a:pt x="642411" y="4605727"/>
                  </a:lnTo>
                  <a:lnTo>
                    <a:pt x="646019" y="4605727"/>
                  </a:lnTo>
                  <a:lnTo>
                    <a:pt x="628002" y="4599691"/>
                  </a:lnTo>
                  <a:lnTo>
                    <a:pt x="627844" y="4599691"/>
                  </a:lnTo>
                  <a:lnTo>
                    <a:pt x="625864" y="4598974"/>
                  </a:lnTo>
                  <a:lnTo>
                    <a:pt x="626001" y="4598974"/>
                  </a:lnTo>
                  <a:lnTo>
                    <a:pt x="603922" y="4590393"/>
                  </a:lnTo>
                  <a:lnTo>
                    <a:pt x="603782" y="4590393"/>
                  </a:lnTo>
                  <a:lnTo>
                    <a:pt x="601834" y="4589581"/>
                  </a:lnTo>
                  <a:lnTo>
                    <a:pt x="580263" y="4579941"/>
                  </a:lnTo>
                  <a:lnTo>
                    <a:pt x="578225" y="4579035"/>
                  </a:lnTo>
                  <a:lnTo>
                    <a:pt x="557066" y="4568344"/>
                  </a:lnTo>
                  <a:lnTo>
                    <a:pt x="555080" y="4567346"/>
                  </a:lnTo>
                  <a:lnTo>
                    <a:pt x="534374" y="4555611"/>
                  </a:lnTo>
                  <a:lnTo>
                    <a:pt x="532442" y="4554522"/>
                  </a:lnTo>
                  <a:lnTo>
                    <a:pt x="512199" y="4541730"/>
                  </a:lnTo>
                  <a:lnTo>
                    <a:pt x="510353" y="4540570"/>
                  </a:lnTo>
                  <a:lnTo>
                    <a:pt x="488642" y="4525378"/>
                  </a:lnTo>
                  <a:lnTo>
                    <a:pt x="486860" y="4524136"/>
                  </a:lnTo>
                  <a:lnTo>
                    <a:pt x="466172" y="4508148"/>
                  </a:lnTo>
                  <a:lnTo>
                    <a:pt x="464470" y="4506838"/>
                  </a:lnTo>
                  <a:lnTo>
                    <a:pt x="444744" y="4490062"/>
                  </a:lnTo>
                  <a:lnTo>
                    <a:pt x="443134" y="4488698"/>
                  </a:lnTo>
                  <a:lnTo>
                    <a:pt x="424320" y="4471139"/>
                  </a:lnTo>
                  <a:lnTo>
                    <a:pt x="422811" y="4469735"/>
                  </a:lnTo>
                  <a:lnTo>
                    <a:pt x="404869" y="4451402"/>
                  </a:lnTo>
                  <a:lnTo>
                    <a:pt x="403462" y="4449969"/>
                  </a:lnTo>
                  <a:lnTo>
                    <a:pt x="387000" y="4431588"/>
                  </a:lnTo>
                  <a:lnTo>
                    <a:pt x="385053" y="4429423"/>
                  </a:lnTo>
                  <a:lnTo>
                    <a:pt x="352629" y="4388218"/>
                  </a:lnTo>
                  <a:lnTo>
                    <a:pt x="352447" y="4388218"/>
                  </a:lnTo>
                  <a:lnTo>
                    <a:pt x="350356" y="4385340"/>
                  </a:lnTo>
                  <a:lnTo>
                    <a:pt x="350527" y="4385340"/>
                  </a:lnTo>
                  <a:lnTo>
                    <a:pt x="321560" y="4341925"/>
                  </a:lnTo>
                  <a:lnTo>
                    <a:pt x="321416" y="4341925"/>
                  </a:lnTo>
                  <a:lnTo>
                    <a:pt x="319704" y="4339142"/>
                  </a:lnTo>
                  <a:lnTo>
                    <a:pt x="319842" y="4339142"/>
                  </a:lnTo>
                  <a:lnTo>
                    <a:pt x="293692" y="4292920"/>
                  </a:lnTo>
                  <a:lnTo>
                    <a:pt x="292206" y="4290293"/>
                  </a:lnTo>
                  <a:lnTo>
                    <a:pt x="268825" y="4241434"/>
                  </a:lnTo>
                  <a:lnTo>
                    <a:pt x="267657" y="4239003"/>
                  </a:lnTo>
                  <a:lnTo>
                    <a:pt x="246763" y="4187718"/>
                  </a:lnTo>
                  <a:lnTo>
                    <a:pt x="245858" y="4185505"/>
                  </a:lnTo>
                  <a:lnTo>
                    <a:pt x="227304" y="4132033"/>
                  </a:lnTo>
                  <a:lnTo>
                    <a:pt x="226613" y="4130048"/>
                  </a:lnTo>
                  <a:lnTo>
                    <a:pt x="210244" y="4074654"/>
                  </a:lnTo>
                  <a:lnTo>
                    <a:pt x="209723" y="4072896"/>
                  </a:lnTo>
                  <a:lnTo>
                    <a:pt x="195371" y="4015856"/>
                  </a:lnTo>
                  <a:lnTo>
                    <a:pt x="194983" y="4014320"/>
                  </a:lnTo>
                  <a:lnTo>
                    <a:pt x="182465" y="3955921"/>
                  </a:lnTo>
                  <a:lnTo>
                    <a:pt x="182181" y="3954597"/>
                  </a:lnTo>
                  <a:lnTo>
                    <a:pt x="171305" y="3895130"/>
                  </a:lnTo>
                  <a:lnTo>
                    <a:pt x="161584" y="3833302"/>
                  </a:lnTo>
                  <a:lnTo>
                    <a:pt x="153208" y="3771357"/>
                  </a:lnTo>
                  <a:lnTo>
                    <a:pt x="145930" y="3709854"/>
                  </a:lnTo>
                  <a:lnTo>
                    <a:pt x="133746" y="3593762"/>
                  </a:lnTo>
                  <a:lnTo>
                    <a:pt x="123024" y="3477567"/>
                  </a:lnTo>
                  <a:lnTo>
                    <a:pt x="113766" y="3361312"/>
                  </a:lnTo>
                  <a:lnTo>
                    <a:pt x="105972" y="3245011"/>
                  </a:lnTo>
                  <a:lnTo>
                    <a:pt x="99639" y="3128676"/>
                  </a:lnTo>
                  <a:lnTo>
                    <a:pt x="94767" y="3012323"/>
                  </a:lnTo>
                  <a:lnTo>
                    <a:pt x="91354" y="2895964"/>
                  </a:lnTo>
                  <a:lnTo>
                    <a:pt x="89399" y="2779614"/>
                  </a:lnTo>
                  <a:lnTo>
                    <a:pt x="88900" y="2663841"/>
                  </a:lnTo>
                  <a:lnTo>
                    <a:pt x="89851" y="2547546"/>
                  </a:lnTo>
                  <a:lnTo>
                    <a:pt x="92257" y="2431300"/>
                  </a:lnTo>
                  <a:lnTo>
                    <a:pt x="96115" y="2315117"/>
                  </a:lnTo>
                  <a:lnTo>
                    <a:pt x="101426" y="2199010"/>
                  </a:lnTo>
                  <a:lnTo>
                    <a:pt x="108188" y="2082990"/>
                  </a:lnTo>
                  <a:lnTo>
                    <a:pt x="116399" y="1967075"/>
                  </a:lnTo>
                  <a:lnTo>
                    <a:pt x="126059" y="1851276"/>
                  </a:lnTo>
                  <a:lnTo>
                    <a:pt x="137166" y="1735607"/>
                  </a:lnTo>
                  <a:lnTo>
                    <a:pt x="149718" y="1620081"/>
                  </a:lnTo>
                  <a:lnTo>
                    <a:pt x="163716" y="1504713"/>
                  </a:lnTo>
                  <a:lnTo>
                    <a:pt x="179157" y="1389515"/>
                  </a:lnTo>
                  <a:lnTo>
                    <a:pt x="196040" y="1274503"/>
                  </a:lnTo>
                  <a:lnTo>
                    <a:pt x="214364" y="1159689"/>
                  </a:lnTo>
                  <a:lnTo>
                    <a:pt x="234128" y="1045085"/>
                  </a:lnTo>
                  <a:lnTo>
                    <a:pt x="255331" y="930706"/>
                  </a:lnTo>
                  <a:lnTo>
                    <a:pt x="277971" y="816566"/>
                  </a:lnTo>
                  <a:lnTo>
                    <a:pt x="302047" y="702679"/>
                  </a:lnTo>
                  <a:lnTo>
                    <a:pt x="327558" y="589057"/>
                  </a:lnTo>
                  <a:lnTo>
                    <a:pt x="354503" y="475715"/>
                  </a:lnTo>
                  <a:lnTo>
                    <a:pt x="382880" y="362666"/>
                  </a:lnTo>
                  <a:lnTo>
                    <a:pt x="412689" y="249923"/>
                  </a:lnTo>
                  <a:lnTo>
                    <a:pt x="443927" y="137501"/>
                  </a:lnTo>
                  <a:lnTo>
                    <a:pt x="476751" y="24876"/>
                  </a:lnTo>
                  <a:lnTo>
                    <a:pt x="391402" y="0"/>
                  </a:lnTo>
                  <a:close/>
                </a:path>
                <a:path extrusionOk="0" h="4785995" w="915035">
                  <a:moveTo>
                    <a:pt x="650627" y="4607271"/>
                  </a:moveTo>
                  <a:lnTo>
                    <a:pt x="650617" y="4607471"/>
                  </a:lnTo>
                  <a:lnTo>
                    <a:pt x="652281" y="4607825"/>
                  </a:lnTo>
                  <a:lnTo>
                    <a:pt x="650627" y="4607271"/>
                  </a:lnTo>
                  <a:close/>
                </a:path>
                <a:path extrusionOk="0" h="4785995" w="915035">
                  <a:moveTo>
                    <a:pt x="642411" y="4605727"/>
                  </a:moveTo>
                  <a:lnTo>
                    <a:pt x="650617" y="4607471"/>
                  </a:lnTo>
                  <a:lnTo>
                    <a:pt x="650627" y="4607271"/>
                  </a:lnTo>
                  <a:lnTo>
                    <a:pt x="647470" y="4606213"/>
                  </a:lnTo>
                  <a:lnTo>
                    <a:pt x="642411" y="4605727"/>
                  </a:lnTo>
                  <a:close/>
                </a:path>
                <a:path extrusionOk="0" h="4785995" w="915035">
                  <a:moveTo>
                    <a:pt x="647470" y="4606213"/>
                  </a:moveTo>
                  <a:lnTo>
                    <a:pt x="650627" y="4607271"/>
                  </a:lnTo>
                  <a:lnTo>
                    <a:pt x="650668" y="4606520"/>
                  </a:lnTo>
                  <a:lnTo>
                    <a:pt x="647470" y="4606213"/>
                  </a:lnTo>
                  <a:close/>
                </a:path>
                <a:path extrusionOk="0" h="4785995" w="915035">
                  <a:moveTo>
                    <a:pt x="646019" y="4605727"/>
                  </a:moveTo>
                  <a:lnTo>
                    <a:pt x="642411" y="4605727"/>
                  </a:lnTo>
                  <a:lnTo>
                    <a:pt x="647470" y="4606213"/>
                  </a:lnTo>
                  <a:lnTo>
                    <a:pt x="646019" y="4605727"/>
                  </a:lnTo>
                  <a:close/>
                </a:path>
                <a:path extrusionOk="0" h="4785995" w="915035">
                  <a:moveTo>
                    <a:pt x="625864" y="4598974"/>
                  </a:moveTo>
                  <a:lnTo>
                    <a:pt x="627844" y="4599691"/>
                  </a:lnTo>
                  <a:lnTo>
                    <a:pt x="626860" y="4599308"/>
                  </a:lnTo>
                  <a:lnTo>
                    <a:pt x="625864" y="4598974"/>
                  </a:lnTo>
                  <a:close/>
                </a:path>
                <a:path extrusionOk="0" h="4785995" w="915035">
                  <a:moveTo>
                    <a:pt x="626860" y="4599308"/>
                  </a:moveTo>
                  <a:lnTo>
                    <a:pt x="627844" y="4599691"/>
                  </a:lnTo>
                  <a:lnTo>
                    <a:pt x="628002" y="4599691"/>
                  </a:lnTo>
                  <a:lnTo>
                    <a:pt x="626860" y="4599308"/>
                  </a:lnTo>
                  <a:close/>
                </a:path>
                <a:path extrusionOk="0" h="4785995" w="915035">
                  <a:moveTo>
                    <a:pt x="626001" y="4598974"/>
                  </a:moveTo>
                  <a:lnTo>
                    <a:pt x="625864" y="4598974"/>
                  </a:lnTo>
                  <a:lnTo>
                    <a:pt x="626860" y="4599308"/>
                  </a:lnTo>
                  <a:lnTo>
                    <a:pt x="626001" y="4598974"/>
                  </a:lnTo>
                  <a:close/>
                </a:path>
                <a:path extrusionOk="0" h="4785995" w="915035">
                  <a:moveTo>
                    <a:pt x="601834" y="4589581"/>
                  </a:moveTo>
                  <a:lnTo>
                    <a:pt x="603782" y="4590393"/>
                  </a:lnTo>
                  <a:lnTo>
                    <a:pt x="602808" y="4589960"/>
                  </a:lnTo>
                  <a:lnTo>
                    <a:pt x="601834" y="4589581"/>
                  </a:lnTo>
                  <a:close/>
                </a:path>
                <a:path extrusionOk="0" h="4785995" w="915035">
                  <a:moveTo>
                    <a:pt x="602808" y="4589960"/>
                  </a:moveTo>
                  <a:lnTo>
                    <a:pt x="603782" y="4590393"/>
                  </a:lnTo>
                  <a:lnTo>
                    <a:pt x="603922" y="4590393"/>
                  </a:lnTo>
                  <a:lnTo>
                    <a:pt x="602808" y="4589960"/>
                  </a:lnTo>
                  <a:close/>
                </a:path>
                <a:path extrusionOk="0" h="4785995" w="915035">
                  <a:moveTo>
                    <a:pt x="601956" y="4589581"/>
                  </a:moveTo>
                  <a:lnTo>
                    <a:pt x="602808" y="4589960"/>
                  </a:lnTo>
                  <a:lnTo>
                    <a:pt x="601956" y="4589581"/>
                  </a:lnTo>
                  <a:close/>
                </a:path>
                <a:path extrusionOk="0" h="4785995" w="915035">
                  <a:moveTo>
                    <a:pt x="578225" y="4579035"/>
                  </a:moveTo>
                  <a:lnTo>
                    <a:pt x="580137" y="4579941"/>
                  </a:lnTo>
                  <a:lnTo>
                    <a:pt x="579179" y="4579459"/>
                  </a:lnTo>
                  <a:lnTo>
                    <a:pt x="578225" y="4579035"/>
                  </a:lnTo>
                  <a:close/>
                </a:path>
                <a:path extrusionOk="0" h="4785995" w="915035">
                  <a:moveTo>
                    <a:pt x="579179" y="4579459"/>
                  </a:moveTo>
                  <a:lnTo>
                    <a:pt x="580137" y="4579941"/>
                  </a:lnTo>
                  <a:lnTo>
                    <a:pt x="579179" y="4579459"/>
                  </a:lnTo>
                  <a:close/>
                </a:path>
                <a:path extrusionOk="0" h="4785995" w="915035">
                  <a:moveTo>
                    <a:pt x="578336" y="4579035"/>
                  </a:moveTo>
                  <a:lnTo>
                    <a:pt x="579179" y="4579459"/>
                  </a:lnTo>
                  <a:lnTo>
                    <a:pt x="578336" y="4579035"/>
                  </a:lnTo>
                  <a:close/>
                </a:path>
                <a:path extrusionOk="0" h="4785995" w="915035">
                  <a:moveTo>
                    <a:pt x="555080" y="4567346"/>
                  </a:moveTo>
                  <a:lnTo>
                    <a:pt x="556953" y="4568344"/>
                  </a:lnTo>
                  <a:lnTo>
                    <a:pt x="556020" y="4567819"/>
                  </a:lnTo>
                  <a:lnTo>
                    <a:pt x="555080" y="4567346"/>
                  </a:lnTo>
                  <a:close/>
                </a:path>
                <a:path extrusionOk="0" h="4785995" w="915035">
                  <a:moveTo>
                    <a:pt x="556020" y="4567819"/>
                  </a:moveTo>
                  <a:lnTo>
                    <a:pt x="556953" y="4568344"/>
                  </a:lnTo>
                  <a:lnTo>
                    <a:pt x="556020" y="4567819"/>
                  </a:lnTo>
                  <a:close/>
                </a:path>
                <a:path extrusionOk="0" h="4785995" w="915035">
                  <a:moveTo>
                    <a:pt x="555183" y="4567346"/>
                  </a:moveTo>
                  <a:lnTo>
                    <a:pt x="556020" y="4567819"/>
                  </a:lnTo>
                  <a:lnTo>
                    <a:pt x="555183" y="4567346"/>
                  </a:lnTo>
                  <a:close/>
                </a:path>
                <a:path extrusionOk="0" h="4785995" w="915035">
                  <a:moveTo>
                    <a:pt x="532442" y="4554522"/>
                  </a:moveTo>
                  <a:lnTo>
                    <a:pt x="534271" y="4555611"/>
                  </a:lnTo>
                  <a:lnTo>
                    <a:pt x="533373" y="4555047"/>
                  </a:lnTo>
                  <a:lnTo>
                    <a:pt x="532442" y="4554522"/>
                  </a:lnTo>
                  <a:close/>
                </a:path>
                <a:path extrusionOk="0" h="4785995" w="915035">
                  <a:moveTo>
                    <a:pt x="533373" y="4555047"/>
                  </a:moveTo>
                  <a:lnTo>
                    <a:pt x="534271" y="4555611"/>
                  </a:lnTo>
                  <a:lnTo>
                    <a:pt x="533373" y="4555047"/>
                  </a:lnTo>
                  <a:close/>
                </a:path>
                <a:path extrusionOk="0" h="4785995" w="915035">
                  <a:moveTo>
                    <a:pt x="532538" y="4554522"/>
                  </a:moveTo>
                  <a:lnTo>
                    <a:pt x="533373" y="4555047"/>
                  </a:lnTo>
                  <a:lnTo>
                    <a:pt x="532538" y="4554522"/>
                  </a:lnTo>
                  <a:close/>
                </a:path>
                <a:path extrusionOk="0" h="4785995" w="915035">
                  <a:moveTo>
                    <a:pt x="510353" y="4540570"/>
                  </a:moveTo>
                  <a:lnTo>
                    <a:pt x="512105" y="4541730"/>
                  </a:lnTo>
                  <a:lnTo>
                    <a:pt x="511242" y="4541129"/>
                  </a:lnTo>
                  <a:lnTo>
                    <a:pt x="510353" y="4540570"/>
                  </a:lnTo>
                  <a:close/>
                </a:path>
                <a:path extrusionOk="0" h="4785995" w="915035">
                  <a:moveTo>
                    <a:pt x="511242" y="4541129"/>
                  </a:moveTo>
                  <a:lnTo>
                    <a:pt x="512105" y="4541730"/>
                  </a:lnTo>
                  <a:lnTo>
                    <a:pt x="511242" y="4541129"/>
                  </a:lnTo>
                  <a:close/>
                </a:path>
                <a:path extrusionOk="0" h="4785995" w="915035">
                  <a:moveTo>
                    <a:pt x="510440" y="4540570"/>
                  </a:moveTo>
                  <a:lnTo>
                    <a:pt x="511242" y="4541129"/>
                  </a:lnTo>
                  <a:lnTo>
                    <a:pt x="510440" y="4540570"/>
                  </a:lnTo>
                  <a:close/>
                </a:path>
                <a:path extrusionOk="0" h="4785995" w="915035">
                  <a:moveTo>
                    <a:pt x="486860" y="4524136"/>
                  </a:moveTo>
                  <a:lnTo>
                    <a:pt x="488557" y="4525378"/>
                  </a:lnTo>
                  <a:lnTo>
                    <a:pt x="487738" y="4524748"/>
                  </a:lnTo>
                  <a:lnTo>
                    <a:pt x="486860" y="4524136"/>
                  </a:lnTo>
                  <a:close/>
                </a:path>
                <a:path extrusionOk="0" h="4785995" w="915035">
                  <a:moveTo>
                    <a:pt x="487738" y="4524748"/>
                  </a:moveTo>
                  <a:lnTo>
                    <a:pt x="488557" y="4525378"/>
                  </a:lnTo>
                  <a:lnTo>
                    <a:pt x="487738" y="4524748"/>
                  </a:lnTo>
                  <a:close/>
                </a:path>
                <a:path extrusionOk="0" h="4785995" w="915035">
                  <a:moveTo>
                    <a:pt x="486943" y="4524136"/>
                  </a:moveTo>
                  <a:lnTo>
                    <a:pt x="487738" y="4524748"/>
                  </a:lnTo>
                  <a:lnTo>
                    <a:pt x="486943" y="4524136"/>
                  </a:lnTo>
                  <a:close/>
                </a:path>
                <a:path extrusionOk="0" h="4785995" w="915035">
                  <a:moveTo>
                    <a:pt x="464470" y="4506838"/>
                  </a:moveTo>
                  <a:lnTo>
                    <a:pt x="466091" y="4508148"/>
                  </a:lnTo>
                  <a:lnTo>
                    <a:pt x="465294" y="4507472"/>
                  </a:lnTo>
                  <a:lnTo>
                    <a:pt x="464470" y="4506838"/>
                  </a:lnTo>
                  <a:close/>
                </a:path>
                <a:path extrusionOk="0" h="4785995" w="915035">
                  <a:moveTo>
                    <a:pt x="465294" y="4507472"/>
                  </a:moveTo>
                  <a:lnTo>
                    <a:pt x="466091" y="4508148"/>
                  </a:lnTo>
                  <a:lnTo>
                    <a:pt x="465294" y="4507472"/>
                  </a:lnTo>
                  <a:close/>
                </a:path>
                <a:path extrusionOk="0" h="4785995" w="915035">
                  <a:moveTo>
                    <a:pt x="464546" y="4506838"/>
                  </a:moveTo>
                  <a:lnTo>
                    <a:pt x="465294" y="4507472"/>
                  </a:lnTo>
                  <a:lnTo>
                    <a:pt x="464546" y="4506838"/>
                  </a:lnTo>
                  <a:close/>
                </a:path>
                <a:path extrusionOk="0" h="4785995" w="915035">
                  <a:moveTo>
                    <a:pt x="443134" y="4488698"/>
                  </a:moveTo>
                  <a:lnTo>
                    <a:pt x="444670" y="4490062"/>
                  </a:lnTo>
                  <a:lnTo>
                    <a:pt x="443917" y="4489361"/>
                  </a:lnTo>
                  <a:lnTo>
                    <a:pt x="443134" y="4488698"/>
                  </a:lnTo>
                  <a:close/>
                </a:path>
                <a:path extrusionOk="0" h="4785995" w="915035">
                  <a:moveTo>
                    <a:pt x="443917" y="4489361"/>
                  </a:moveTo>
                  <a:lnTo>
                    <a:pt x="444670" y="4490062"/>
                  </a:lnTo>
                  <a:lnTo>
                    <a:pt x="443917" y="4489361"/>
                  </a:lnTo>
                  <a:close/>
                </a:path>
                <a:path extrusionOk="0" h="4785995" w="915035">
                  <a:moveTo>
                    <a:pt x="443204" y="4488698"/>
                  </a:moveTo>
                  <a:lnTo>
                    <a:pt x="443917" y="4489361"/>
                  </a:lnTo>
                  <a:lnTo>
                    <a:pt x="443204" y="4488698"/>
                  </a:lnTo>
                  <a:close/>
                </a:path>
                <a:path extrusionOk="0" h="4785995" w="915035">
                  <a:moveTo>
                    <a:pt x="422811" y="4469735"/>
                  </a:moveTo>
                  <a:lnTo>
                    <a:pt x="424254" y="4471139"/>
                  </a:lnTo>
                  <a:lnTo>
                    <a:pt x="423558" y="4470430"/>
                  </a:lnTo>
                  <a:lnTo>
                    <a:pt x="422811" y="4469735"/>
                  </a:lnTo>
                  <a:close/>
                </a:path>
                <a:path extrusionOk="0" h="4785995" w="915035">
                  <a:moveTo>
                    <a:pt x="423558" y="4470430"/>
                  </a:moveTo>
                  <a:lnTo>
                    <a:pt x="424254" y="4471139"/>
                  </a:lnTo>
                  <a:lnTo>
                    <a:pt x="423558" y="4470430"/>
                  </a:lnTo>
                  <a:close/>
                </a:path>
                <a:path extrusionOk="0" h="4785995" w="915035">
                  <a:moveTo>
                    <a:pt x="422876" y="4469735"/>
                  </a:moveTo>
                  <a:lnTo>
                    <a:pt x="423558" y="4470430"/>
                  </a:lnTo>
                  <a:lnTo>
                    <a:pt x="422876" y="4469735"/>
                  </a:lnTo>
                  <a:close/>
                </a:path>
                <a:path extrusionOk="0" h="4785995" w="915035">
                  <a:moveTo>
                    <a:pt x="403462" y="4449969"/>
                  </a:moveTo>
                  <a:lnTo>
                    <a:pt x="404809" y="4451402"/>
                  </a:lnTo>
                  <a:lnTo>
                    <a:pt x="404151" y="4450670"/>
                  </a:lnTo>
                  <a:lnTo>
                    <a:pt x="403462" y="4449969"/>
                  </a:lnTo>
                  <a:close/>
                </a:path>
                <a:path extrusionOk="0" h="4785995" w="915035">
                  <a:moveTo>
                    <a:pt x="404151" y="4450670"/>
                  </a:moveTo>
                  <a:lnTo>
                    <a:pt x="404809" y="4451402"/>
                  </a:lnTo>
                  <a:lnTo>
                    <a:pt x="404151" y="4450670"/>
                  </a:lnTo>
                  <a:close/>
                </a:path>
                <a:path extrusionOk="0" h="4785995" w="915035">
                  <a:moveTo>
                    <a:pt x="403521" y="4449969"/>
                  </a:moveTo>
                  <a:lnTo>
                    <a:pt x="404151" y="4450670"/>
                  </a:lnTo>
                  <a:lnTo>
                    <a:pt x="403521" y="4449969"/>
                  </a:lnTo>
                  <a:close/>
                </a:path>
                <a:path extrusionOk="0" h="4785995" w="915035">
                  <a:moveTo>
                    <a:pt x="385053" y="4429423"/>
                  </a:moveTo>
                  <a:lnTo>
                    <a:pt x="386878" y="4431588"/>
                  </a:lnTo>
                  <a:lnTo>
                    <a:pt x="386001" y="4430477"/>
                  </a:lnTo>
                  <a:lnTo>
                    <a:pt x="385053" y="4429423"/>
                  </a:lnTo>
                  <a:close/>
                </a:path>
                <a:path extrusionOk="0" h="4785995" w="915035">
                  <a:moveTo>
                    <a:pt x="386001" y="4430477"/>
                  </a:moveTo>
                  <a:lnTo>
                    <a:pt x="386878" y="4431588"/>
                  </a:lnTo>
                  <a:lnTo>
                    <a:pt x="386001" y="4430477"/>
                  </a:lnTo>
                  <a:close/>
                </a:path>
                <a:path extrusionOk="0" h="4785995" w="915035">
                  <a:moveTo>
                    <a:pt x="385168" y="4429423"/>
                  </a:moveTo>
                  <a:lnTo>
                    <a:pt x="386001" y="4430477"/>
                  </a:lnTo>
                  <a:lnTo>
                    <a:pt x="385168" y="4429423"/>
                  </a:lnTo>
                  <a:close/>
                </a:path>
                <a:path extrusionOk="0" h="4785995" w="915035">
                  <a:moveTo>
                    <a:pt x="350356" y="4385340"/>
                  </a:moveTo>
                  <a:lnTo>
                    <a:pt x="352447" y="4388218"/>
                  </a:lnTo>
                  <a:lnTo>
                    <a:pt x="351461" y="4386740"/>
                  </a:lnTo>
                  <a:lnTo>
                    <a:pt x="350356" y="4385340"/>
                  </a:lnTo>
                  <a:close/>
                </a:path>
                <a:path extrusionOk="0" h="4785995" w="915035">
                  <a:moveTo>
                    <a:pt x="351461" y="4386740"/>
                  </a:moveTo>
                  <a:lnTo>
                    <a:pt x="352447" y="4388218"/>
                  </a:lnTo>
                  <a:lnTo>
                    <a:pt x="352629" y="4388218"/>
                  </a:lnTo>
                  <a:lnTo>
                    <a:pt x="351461" y="4386740"/>
                  </a:lnTo>
                  <a:close/>
                </a:path>
                <a:path extrusionOk="0" h="4785995" w="915035">
                  <a:moveTo>
                    <a:pt x="350527" y="4385340"/>
                  </a:moveTo>
                  <a:lnTo>
                    <a:pt x="350356" y="4385340"/>
                  </a:lnTo>
                  <a:lnTo>
                    <a:pt x="351461" y="4386740"/>
                  </a:lnTo>
                  <a:lnTo>
                    <a:pt x="350527" y="4385340"/>
                  </a:lnTo>
                  <a:close/>
                </a:path>
                <a:path extrusionOk="0" h="4785995" w="915035">
                  <a:moveTo>
                    <a:pt x="319704" y="4339142"/>
                  </a:moveTo>
                  <a:lnTo>
                    <a:pt x="321416" y="4341925"/>
                  </a:lnTo>
                  <a:lnTo>
                    <a:pt x="320613" y="4340505"/>
                  </a:lnTo>
                  <a:lnTo>
                    <a:pt x="319704" y="4339142"/>
                  </a:lnTo>
                  <a:close/>
                </a:path>
                <a:path extrusionOk="0" h="4785995" w="915035">
                  <a:moveTo>
                    <a:pt x="320613" y="4340505"/>
                  </a:moveTo>
                  <a:lnTo>
                    <a:pt x="321416" y="4341925"/>
                  </a:lnTo>
                  <a:lnTo>
                    <a:pt x="321560" y="4341925"/>
                  </a:lnTo>
                  <a:lnTo>
                    <a:pt x="320613" y="4340505"/>
                  </a:lnTo>
                  <a:close/>
                </a:path>
                <a:path extrusionOk="0" h="4785995" w="915035">
                  <a:moveTo>
                    <a:pt x="319842" y="4339142"/>
                  </a:moveTo>
                  <a:lnTo>
                    <a:pt x="319704" y="4339142"/>
                  </a:lnTo>
                  <a:lnTo>
                    <a:pt x="320613" y="4340505"/>
                  </a:lnTo>
                  <a:lnTo>
                    <a:pt x="319842" y="4339142"/>
                  </a:lnTo>
                  <a:close/>
                </a:path>
                <a:path extrusionOk="0" h="4785995" w="915035">
                  <a:moveTo>
                    <a:pt x="292206" y="4290293"/>
                  </a:moveTo>
                  <a:lnTo>
                    <a:pt x="293579" y="4292920"/>
                  </a:lnTo>
                  <a:lnTo>
                    <a:pt x="292938" y="4291587"/>
                  </a:lnTo>
                  <a:lnTo>
                    <a:pt x="292206" y="4290293"/>
                  </a:lnTo>
                  <a:close/>
                </a:path>
                <a:path extrusionOk="0" h="4785995" w="915035">
                  <a:moveTo>
                    <a:pt x="292938" y="4291587"/>
                  </a:moveTo>
                  <a:lnTo>
                    <a:pt x="293579" y="4292920"/>
                  </a:lnTo>
                  <a:lnTo>
                    <a:pt x="292938" y="4291587"/>
                  </a:lnTo>
                  <a:close/>
                </a:path>
                <a:path extrusionOk="0" h="4785995" w="915035">
                  <a:moveTo>
                    <a:pt x="292316" y="4290293"/>
                  </a:moveTo>
                  <a:lnTo>
                    <a:pt x="292938" y="4291587"/>
                  </a:lnTo>
                  <a:lnTo>
                    <a:pt x="292316" y="4290293"/>
                  </a:lnTo>
                  <a:close/>
                </a:path>
                <a:path extrusionOk="0" h="4785995" w="915035">
                  <a:moveTo>
                    <a:pt x="267657" y="4239003"/>
                  </a:moveTo>
                  <a:lnTo>
                    <a:pt x="268737" y="4241434"/>
                  </a:lnTo>
                  <a:lnTo>
                    <a:pt x="268233" y="4240201"/>
                  </a:lnTo>
                  <a:lnTo>
                    <a:pt x="267657" y="4239003"/>
                  </a:lnTo>
                  <a:close/>
                </a:path>
                <a:path extrusionOk="0" h="4785995" w="915035">
                  <a:moveTo>
                    <a:pt x="268233" y="4240201"/>
                  </a:moveTo>
                  <a:lnTo>
                    <a:pt x="268737" y="4241434"/>
                  </a:lnTo>
                  <a:lnTo>
                    <a:pt x="268233" y="4240201"/>
                  </a:lnTo>
                  <a:close/>
                </a:path>
                <a:path extrusionOk="0" h="4785995" w="915035">
                  <a:moveTo>
                    <a:pt x="267743" y="4239003"/>
                  </a:moveTo>
                  <a:lnTo>
                    <a:pt x="268233" y="4240201"/>
                  </a:lnTo>
                  <a:lnTo>
                    <a:pt x="267743" y="4239003"/>
                  </a:lnTo>
                  <a:close/>
                </a:path>
                <a:path extrusionOk="0" h="4785995" w="915035">
                  <a:moveTo>
                    <a:pt x="245858" y="4185505"/>
                  </a:moveTo>
                  <a:lnTo>
                    <a:pt x="246695" y="4187718"/>
                  </a:lnTo>
                  <a:lnTo>
                    <a:pt x="246306" y="4186601"/>
                  </a:lnTo>
                  <a:lnTo>
                    <a:pt x="245858" y="4185505"/>
                  </a:lnTo>
                  <a:close/>
                </a:path>
                <a:path extrusionOk="0" h="4785995" w="915035">
                  <a:moveTo>
                    <a:pt x="246306" y="4186601"/>
                  </a:moveTo>
                  <a:lnTo>
                    <a:pt x="246695" y="4187718"/>
                  </a:lnTo>
                  <a:lnTo>
                    <a:pt x="246306" y="4186601"/>
                  </a:lnTo>
                  <a:close/>
                </a:path>
                <a:path extrusionOk="0" h="4785995" w="915035">
                  <a:moveTo>
                    <a:pt x="245924" y="4185505"/>
                  </a:moveTo>
                  <a:lnTo>
                    <a:pt x="246306" y="4186601"/>
                  </a:lnTo>
                  <a:lnTo>
                    <a:pt x="245924" y="4185505"/>
                  </a:lnTo>
                  <a:close/>
                </a:path>
                <a:path extrusionOk="0" h="4785995" w="915035">
                  <a:moveTo>
                    <a:pt x="226613" y="4130048"/>
                  </a:moveTo>
                  <a:lnTo>
                    <a:pt x="227253" y="4132033"/>
                  </a:lnTo>
                  <a:lnTo>
                    <a:pt x="226956" y="4131034"/>
                  </a:lnTo>
                  <a:lnTo>
                    <a:pt x="226613" y="4130048"/>
                  </a:lnTo>
                  <a:close/>
                </a:path>
                <a:path extrusionOk="0" h="4785995" w="915035">
                  <a:moveTo>
                    <a:pt x="226956" y="4131034"/>
                  </a:moveTo>
                  <a:lnTo>
                    <a:pt x="227253" y="4132033"/>
                  </a:lnTo>
                  <a:lnTo>
                    <a:pt x="226956" y="4131034"/>
                  </a:lnTo>
                  <a:close/>
                </a:path>
                <a:path extrusionOk="0" h="4785995" w="915035">
                  <a:moveTo>
                    <a:pt x="226664" y="4130048"/>
                  </a:moveTo>
                  <a:lnTo>
                    <a:pt x="226956" y="4131034"/>
                  </a:lnTo>
                  <a:lnTo>
                    <a:pt x="226664" y="4130048"/>
                  </a:lnTo>
                  <a:close/>
                </a:path>
                <a:path extrusionOk="0" h="4785995" w="915035">
                  <a:moveTo>
                    <a:pt x="209723" y="4072896"/>
                  </a:moveTo>
                  <a:lnTo>
                    <a:pt x="210205" y="4074654"/>
                  </a:lnTo>
                  <a:lnTo>
                    <a:pt x="209984" y="4073774"/>
                  </a:lnTo>
                  <a:lnTo>
                    <a:pt x="209723" y="4072896"/>
                  </a:lnTo>
                  <a:close/>
                </a:path>
                <a:path extrusionOk="0" h="4785995" w="915035">
                  <a:moveTo>
                    <a:pt x="209984" y="4073774"/>
                  </a:moveTo>
                  <a:lnTo>
                    <a:pt x="210205" y="4074654"/>
                  </a:lnTo>
                  <a:lnTo>
                    <a:pt x="209984" y="4073774"/>
                  </a:lnTo>
                  <a:close/>
                </a:path>
                <a:path extrusionOk="0" h="4785995" w="915035">
                  <a:moveTo>
                    <a:pt x="209762" y="4072896"/>
                  </a:moveTo>
                  <a:lnTo>
                    <a:pt x="209984" y="4073774"/>
                  </a:lnTo>
                  <a:lnTo>
                    <a:pt x="209762" y="4072896"/>
                  </a:lnTo>
                  <a:close/>
                </a:path>
                <a:path extrusionOk="0" h="4785995" w="915035">
                  <a:moveTo>
                    <a:pt x="194983" y="4014320"/>
                  </a:moveTo>
                  <a:lnTo>
                    <a:pt x="195342" y="4015856"/>
                  </a:lnTo>
                  <a:lnTo>
                    <a:pt x="195176" y="4015087"/>
                  </a:lnTo>
                  <a:lnTo>
                    <a:pt x="194983" y="4014320"/>
                  </a:lnTo>
                  <a:close/>
                </a:path>
                <a:path extrusionOk="0" h="4785995" w="915035">
                  <a:moveTo>
                    <a:pt x="195176" y="4015087"/>
                  </a:moveTo>
                  <a:lnTo>
                    <a:pt x="195342" y="4015856"/>
                  </a:lnTo>
                  <a:lnTo>
                    <a:pt x="195176" y="4015087"/>
                  </a:lnTo>
                  <a:close/>
                </a:path>
                <a:path extrusionOk="0" h="4785995" w="915035">
                  <a:moveTo>
                    <a:pt x="195012" y="4014320"/>
                  </a:moveTo>
                  <a:lnTo>
                    <a:pt x="195176" y="4015087"/>
                  </a:lnTo>
                  <a:lnTo>
                    <a:pt x="195012" y="4014320"/>
                  </a:lnTo>
                  <a:close/>
                </a:path>
                <a:path extrusionOk="0" h="4785995" w="915035">
                  <a:moveTo>
                    <a:pt x="182323" y="3955259"/>
                  </a:moveTo>
                  <a:lnTo>
                    <a:pt x="182444" y="3955921"/>
                  </a:lnTo>
                  <a:lnTo>
                    <a:pt x="182323" y="3955259"/>
                  </a:lnTo>
                  <a:close/>
                </a:path>
                <a:path extrusionOk="0" h="4785995" w="915035">
                  <a:moveTo>
                    <a:pt x="182202" y="3954597"/>
                  </a:moveTo>
                  <a:lnTo>
                    <a:pt x="182323" y="3955259"/>
                  </a:lnTo>
                  <a:lnTo>
                    <a:pt x="182202" y="3954597"/>
                  </a:lnTo>
                  <a:close/>
                </a:path>
                <a:path extrusionOk="0" h="4785995" w="915035">
                  <a:moveTo>
                    <a:pt x="171201" y="3894566"/>
                  </a:moveTo>
                  <a:lnTo>
                    <a:pt x="171290" y="3895130"/>
                  </a:lnTo>
                  <a:lnTo>
                    <a:pt x="171201" y="3894566"/>
                  </a:lnTo>
                  <a:close/>
                </a:path>
                <a:path extrusionOk="0" h="4785995" w="915035">
                  <a:moveTo>
                    <a:pt x="171114" y="3894009"/>
                  </a:moveTo>
                  <a:lnTo>
                    <a:pt x="171201" y="3894566"/>
                  </a:lnTo>
                  <a:lnTo>
                    <a:pt x="171114" y="3894009"/>
                  </a:lnTo>
                  <a:close/>
                </a:path>
                <a:path extrusionOk="0" h="4785995" w="915035">
                  <a:moveTo>
                    <a:pt x="161589" y="3833302"/>
                  </a:moveTo>
                  <a:lnTo>
                    <a:pt x="161651" y="3833761"/>
                  </a:lnTo>
                  <a:lnTo>
                    <a:pt x="161589" y="3833302"/>
                  </a:lnTo>
                  <a:close/>
                </a:path>
                <a:path extrusionOk="0" h="4785995" w="915035">
                  <a:moveTo>
                    <a:pt x="161526" y="3832835"/>
                  </a:moveTo>
                  <a:lnTo>
                    <a:pt x="161589" y="3833302"/>
                  </a:lnTo>
                  <a:lnTo>
                    <a:pt x="161526" y="3832835"/>
                  </a:lnTo>
                  <a:close/>
                </a:path>
                <a:path extrusionOk="0" h="4785995" w="915035">
                  <a:moveTo>
                    <a:pt x="153252" y="3771724"/>
                  </a:moveTo>
                  <a:lnTo>
                    <a:pt x="153296" y="3772095"/>
                  </a:lnTo>
                  <a:lnTo>
                    <a:pt x="153252" y="3771724"/>
                  </a:lnTo>
                  <a:close/>
                </a:path>
                <a:path extrusionOk="0" h="4785995" w="915035">
                  <a:moveTo>
                    <a:pt x="153208" y="3771357"/>
                  </a:moveTo>
                  <a:lnTo>
                    <a:pt x="153252" y="3771724"/>
                  </a:lnTo>
                  <a:lnTo>
                    <a:pt x="153208" y="3771357"/>
                  </a:lnTo>
                  <a:close/>
                </a:path>
                <a:path extrusionOk="0" h="4785995" w="915035">
                  <a:moveTo>
                    <a:pt x="145961" y="3710148"/>
                  </a:moveTo>
                  <a:lnTo>
                    <a:pt x="145992" y="3710438"/>
                  </a:lnTo>
                  <a:lnTo>
                    <a:pt x="145961" y="3710148"/>
                  </a:lnTo>
                  <a:close/>
                </a:path>
                <a:path extrusionOk="0" h="4785995" w="915035">
                  <a:moveTo>
                    <a:pt x="145930" y="3709854"/>
                  </a:moveTo>
                  <a:lnTo>
                    <a:pt x="145961" y="3710148"/>
                  </a:lnTo>
                  <a:lnTo>
                    <a:pt x="145930" y="3709854"/>
                  </a:lnTo>
                  <a:close/>
                </a:path>
                <a:path extrusionOk="0" h="4785995" w="915035">
                  <a:moveTo>
                    <a:pt x="133772" y="3594038"/>
                  </a:moveTo>
                  <a:lnTo>
                    <a:pt x="133797" y="3594317"/>
                  </a:lnTo>
                  <a:lnTo>
                    <a:pt x="133772" y="3594038"/>
                  </a:lnTo>
                  <a:close/>
                </a:path>
                <a:path extrusionOk="0" h="4785995" w="915035">
                  <a:moveTo>
                    <a:pt x="133746" y="3593762"/>
                  </a:moveTo>
                  <a:lnTo>
                    <a:pt x="133772" y="3594038"/>
                  </a:lnTo>
                  <a:lnTo>
                    <a:pt x="133746" y="3593762"/>
                  </a:lnTo>
                  <a:close/>
                </a:path>
                <a:path extrusionOk="0" h="4785995" w="915035">
                  <a:moveTo>
                    <a:pt x="123046" y="3477847"/>
                  </a:moveTo>
                  <a:lnTo>
                    <a:pt x="123068" y="3478122"/>
                  </a:lnTo>
                  <a:lnTo>
                    <a:pt x="123046" y="3477847"/>
                  </a:lnTo>
                  <a:close/>
                </a:path>
                <a:path extrusionOk="0" h="4785995" w="915035">
                  <a:moveTo>
                    <a:pt x="123024" y="3477567"/>
                  </a:moveTo>
                  <a:lnTo>
                    <a:pt x="123046" y="3477847"/>
                  </a:lnTo>
                  <a:lnTo>
                    <a:pt x="123024" y="3477567"/>
                  </a:lnTo>
                  <a:close/>
                </a:path>
                <a:path extrusionOk="0" h="4785995" w="915035">
                  <a:moveTo>
                    <a:pt x="113785" y="3361594"/>
                  </a:moveTo>
                  <a:lnTo>
                    <a:pt x="113804" y="3361867"/>
                  </a:lnTo>
                  <a:lnTo>
                    <a:pt x="113785" y="3361594"/>
                  </a:lnTo>
                  <a:close/>
                </a:path>
                <a:path extrusionOk="0" h="4785995" w="915035">
                  <a:moveTo>
                    <a:pt x="113766" y="3361312"/>
                  </a:moveTo>
                  <a:lnTo>
                    <a:pt x="113785" y="3361594"/>
                  </a:lnTo>
                  <a:lnTo>
                    <a:pt x="113766" y="3361312"/>
                  </a:lnTo>
                  <a:close/>
                </a:path>
                <a:path extrusionOk="0" h="4785995" w="915035">
                  <a:moveTo>
                    <a:pt x="105987" y="3245288"/>
                  </a:moveTo>
                  <a:lnTo>
                    <a:pt x="106002" y="3245567"/>
                  </a:lnTo>
                  <a:lnTo>
                    <a:pt x="105987" y="3245288"/>
                  </a:lnTo>
                  <a:close/>
                </a:path>
                <a:path extrusionOk="0" h="4785995" w="915035">
                  <a:moveTo>
                    <a:pt x="105972" y="3245011"/>
                  </a:moveTo>
                  <a:lnTo>
                    <a:pt x="105987" y="3245288"/>
                  </a:lnTo>
                  <a:lnTo>
                    <a:pt x="105972" y="3245011"/>
                  </a:lnTo>
                  <a:close/>
                </a:path>
                <a:path extrusionOk="0" h="4785995" w="915035">
                  <a:moveTo>
                    <a:pt x="99650" y="3128954"/>
                  </a:moveTo>
                  <a:lnTo>
                    <a:pt x="99662" y="3129233"/>
                  </a:lnTo>
                  <a:lnTo>
                    <a:pt x="99650" y="3128954"/>
                  </a:lnTo>
                  <a:close/>
                </a:path>
                <a:path extrusionOk="0" h="4785995" w="915035">
                  <a:moveTo>
                    <a:pt x="99639" y="3128676"/>
                  </a:moveTo>
                  <a:lnTo>
                    <a:pt x="99650" y="3128954"/>
                  </a:lnTo>
                  <a:lnTo>
                    <a:pt x="99639" y="3128676"/>
                  </a:lnTo>
                  <a:close/>
                </a:path>
                <a:path extrusionOk="0" h="4785995" w="915035">
                  <a:moveTo>
                    <a:pt x="94775" y="3012607"/>
                  </a:moveTo>
                  <a:lnTo>
                    <a:pt x="94783" y="3012880"/>
                  </a:lnTo>
                  <a:lnTo>
                    <a:pt x="94775" y="3012607"/>
                  </a:lnTo>
                  <a:close/>
                </a:path>
                <a:path extrusionOk="0" h="4785995" w="915035">
                  <a:moveTo>
                    <a:pt x="94767" y="3012323"/>
                  </a:moveTo>
                  <a:lnTo>
                    <a:pt x="94775" y="3012607"/>
                  </a:lnTo>
                  <a:lnTo>
                    <a:pt x="94767" y="3012323"/>
                  </a:lnTo>
                  <a:close/>
                </a:path>
                <a:path extrusionOk="0" h="4785995" w="915035">
                  <a:moveTo>
                    <a:pt x="91358" y="2896229"/>
                  </a:moveTo>
                  <a:lnTo>
                    <a:pt x="91363" y="2896522"/>
                  </a:lnTo>
                  <a:lnTo>
                    <a:pt x="91358" y="2896229"/>
                  </a:lnTo>
                  <a:close/>
                </a:path>
                <a:path extrusionOk="0" h="4785995" w="915035">
                  <a:moveTo>
                    <a:pt x="91354" y="2895964"/>
                  </a:moveTo>
                  <a:lnTo>
                    <a:pt x="91358" y="2896229"/>
                  </a:lnTo>
                  <a:lnTo>
                    <a:pt x="91354" y="2895964"/>
                  </a:lnTo>
                  <a:close/>
                </a:path>
                <a:path extrusionOk="0" h="4785995" w="915035">
                  <a:moveTo>
                    <a:pt x="89400" y="2779900"/>
                  </a:moveTo>
                  <a:lnTo>
                    <a:pt x="89401" y="2780170"/>
                  </a:lnTo>
                  <a:lnTo>
                    <a:pt x="89400" y="2779900"/>
                  </a:lnTo>
                  <a:close/>
                </a:path>
                <a:path extrusionOk="0" h="4785995" w="915035">
                  <a:moveTo>
                    <a:pt x="89399" y="2779614"/>
                  </a:moveTo>
                  <a:lnTo>
                    <a:pt x="89400" y="2779900"/>
                  </a:lnTo>
                  <a:lnTo>
                    <a:pt x="89399" y="2779614"/>
                  </a:lnTo>
                  <a:close/>
                </a:path>
              </a:pathLst>
            </a:custGeom>
            <a:solidFill>
              <a:srgbClr val="EC5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80"/>
            <p:cNvSpPr txBox="1"/>
            <p:nvPr/>
          </p:nvSpPr>
          <p:spPr>
            <a:xfrm>
              <a:off x="2541000" y="1368275"/>
              <a:ext cx="2806500" cy="35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Question</a:t>
              </a: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 embedding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94" name="Google Shape;2094;p80"/>
            <p:cNvSpPr/>
            <p:nvPr/>
          </p:nvSpPr>
          <p:spPr>
            <a:xfrm>
              <a:off x="3586611" y="2424135"/>
              <a:ext cx="49339" cy="419386"/>
            </a:xfrm>
            <a:custGeom>
              <a:rect b="b" l="l" r="r" t="t"/>
              <a:pathLst>
                <a:path extrusionOk="0" h="647700" w="76200">
                  <a:moveTo>
                    <a:pt x="50800" y="63500"/>
                  </a:moveTo>
                  <a:lnTo>
                    <a:pt x="25400" y="63500"/>
                  </a:lnTo>
                  <a:lnTo>
                    <a:pt x="25398" y="647700"/>
                  </a:lnTo>
                  <a:lnTo>
                    <a:pt x="50798" y="647701"/>
                  </a:lnTo>
                  <a:lnTo>
                    <a:pt x="50800" y="63500"/>
                  </a:lnTo>
                  <a:close/>
                </a:path>
                <a:path extrusionOk="0" h="647700" w="76200">
                  <a:moveTo>
                    <a:pt x="38100" y="0"/>
                  </a:moveTo>
                  <a:lnTo>
                    <a:pt x="0" y="76200"/>
                  </a:lnTo>
                  <a:lnTo>
                    <a:pt x="25399" y="76200"/>
                  </a:lnTo>
                  <a:lnTo>
                    <a:pt x="2540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extrusionOk="0" h="647700" w="76200">
                  <a:moveTo>
                    <a:pt x="69850" y="63500"/>
                  </a:moveTo>
                  <a:lnTo>
                    <a:pt x="50800" y="63500"/>
                  </a:lnTo>
                  <a:lnTo>
                    <a:pt x="50799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95" name="Google Shape;2095;p80"/>
            <p:cNvSpPr txBox="1"/>
            <p:nvPr/>
          </p:nvSpPr>
          <p:spPr>
            <a:xfrm>
              <a:off x="3449146" y="1799067"/>
              <a:ext cx="324600" cy="588900"/>
            </a:xfrm>
            <a:prstGeom prst="rect">
              <a:avLst/>
            </a:prstGeom>
            <a:solidFill>
              <a:srgbClr val="70BF4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7650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Q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Question Answering with Encoder-Decoder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1" name="Google Shape;2101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850" y="1184074"/>
            <a:ext cx="2254807" cy="1416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2" name="Google Shape;2102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1671" y="3224225"/>
            <a:ext cx="2746207" cy="164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3" name="Google Shape;2103;p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77074" y="1260498"/>
            <a:ext cx="5630690" cy="18622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4" name="Google Shape;2104;p81"/>
          <p:cNvGrpSpPr/>
          <p:nvPr/>
        </p:nvGrpSpPr>
        <p:grpSpPr>
          <a:xfrm>
            <a:off x="2986875" y="1848650"/>
            <a:ext cx="5057100" cy="3021763"/>
            <a:chOff x="2986875" y="1848650"/>
            <a:chExt cx="5057100" cy="3021763"/>
          </a:xfrm>
        </p:grpSpPr>
        <p:sp>
          <p:nvSpPr>
            <p:cNvPr id="2105" name="Google Shape;2105;p81"/>
            <p:cNvSpPr/>
            <p:nvPr/>
          </p:nvSpPr>
          <p:spPr>
            <a:xfrm>
              <a:off x="5647179" y="3717934"/>
              <a:ext cx="1134713" cy="1152479"/>
            </a:xfrm>
            <a:custGeom>
              <a:rect b="b" l="l" r="r" t="t"/>
              <a:pathLst>
                <a:path extrusionOk="0" h="1276985" w="1257300">
                  <a:moveTo>
                    <a:pt x="1065469" y="0"/>
                  </a:moveTo>
                  <a:lnTo>
                    <a:pt x="191455" y="0"/>
                  </a:lnTo>
                  <a:lnTo>
                    <a:pt x="147556" y="5056"/>
                  </a:lnTo>
                  <a:lnTo>
                    <a:pt x="107257" y="19459"/>
                  </a:lnTo>
                  <a:lnTo>
                    <a:pt x="71709" y="42060"/>
                  </a:lnTo>
                  <a:lnTo>
                    <a:pt x="42060" y="71709"/>
                  </a:lnTo>
                  <a:lnTo>
                    <a:pt x="19459" y="107257"/>
                  </a:lnTo>
                  <a:lnTo>
                    <a:pt x="5056" y="147556"/>
                  </a:lnTo>
                  <a:lnTo>
                    <a:pt x="0" y="191455"/>
                  </a:lnTo>
                  <a:lnTo>
                    <a:pt x="0" y="1084945"/>
                  </a:lnTo>
                  <a:lnTo>
                    <a:pt x="5056" y="1128844"/>
                  </a:lnTo>
                  <a:lnTo>
                    <a:pt x="19459" y="1169142"/>
                  </a:lnTo>
                  <a:lnTo>
                    <a:pt x="42060" y="1204691"/>
                  </a:lnTo>
                  <a:lnTo>
                    <a:pt x="71709" y="1234340"/>
                  </a:lnTo>
                  <a:lnTo>
                    <a:pt x="107257" y="1256941"/>
                  </a:lnTo>
                  <a:lnTo>
                    <a:pt x="147556" y="1271344"/>
                  </a:lnTo>
                  <a:lnTo>
                    <a:pt x="191455" y="1276400"/>
                  </a:lnTo>
                  <a:lnTo>
                    <a:pt x="1065469" y="1276400"/>
                  </a:lnTo>
                  <a:lnTo>
                    <a:pt x="1109367" y="1271344"/>
                  </a:lnTo>
                  <a:lnTo>
                    <a:pt x="1149665" y="1256941"/>
                  </a:lnTo>
                  <a:lnTo>
                    <a:pt x="1185213" y="1234340"/>
                  </a:lnTo>
                  <a:lnTo>
                    <a:pt x="1214862" y="1204691"/>
                  </a:lnTo>
                  <a:lnTo>
                    <a:pt x="1237463" y="1169142"/>
                  </a:lnTo>
                  <a:lnTo>
                    <a:pt x="1251866" y="1128844"/>
                  </a:lnTo>
                  <a:lnTo>
                    <a:pt x="1256922" y="1084945"/>
                  </a:lnTo>
                  <a:lnTo>
                    <a:pt x="1256922" y="191455"/>
                  </a:lnTo>
                  <a:lnTo>
                    <a:pt x="1251866" y="147556"/>
                  </a:lnTo>
                  <a:lnTo>
                    <a:pt x="1237463" y="107257"/>
                  </a:lnTo>
                  <a:lnTo>
                    <a:pt x="1214862" y="71709"/>
                  </a:lnTo>
                  <a:lnTo>
                    <a:pt x="1185213" y="42060"/>
                  </a:lnTo>
                  <a:lnTo>
                    <a:pt x="1149665" y="19459"/>
                  </a:lnTo>
                  <a:lnTo>
                    <a:pt x="1109367" y="5056"/>
                  </a:lnTo>
                  <a:lnTo>
                    <a:pt x="1065469" y="0"/>
                  </a:lnTo>
                  <a:close/>
                </a:path>
              </a:pathLst>
            </a:custGeom>
            <a:solidFill>
              <a:srgbClr val="F5D32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06" name="Google Shape;2106;p81"/>
            <p:cNvCxnSpPr/>
            <p:nvPr/>
          </p:nvCxnSpPr>
          <p:spPr>
            <a:xfrm rot="5400000">
              <a:off x="6176175" y="1860050"/>
              <a:ext cx="1879200" cy="1856400"/>
            </a:xfrm>
            <a:prstGeom prst="bentConnector3">
              <a:avLst>
                <a:gd fmla="val 8536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07" name="Google Shape;2107;p81"/>
            <p:cNvCxnSpPr/>
            <p:nvPr/>
          </p:nvCxnSpPr>
          <p:spPr>
            <a:xfrm>
              <a:off x="2986875" y="3491075"/>
              <a:ext cx="2650800" cy="8175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108" name="Google Shape;2108;p81"/>
          <p:cNvSpPr txBox="1"/>
          <p:nvPr/>
        </p:nvSpPr>
        <p:spPr>
          <a:xfrm>
            <a:off x="5964687" y="4118051"/>
            <a:ext cx="8166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NN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109" name="Google Shape;2109;p81"/>
          <p:cNvGrpSpPr/>
          <p:nvPr/>
        </p:nvGrpSpPr>
        <p:grpSpPr>
          <a:xfrm>
            <a:off x="6781287" y="3664642"/>
            <a:ext cx="2138040" cy="1285300"/>
            <a:chOff x="6781287" y="3664642"/>
            <a:chExt cx="2138040" cy="1285300"/>
          </a:xfrm>
        </p:grpSpPr>
        <p:sp>
          <p:nvSpPr>
            <p:cNvPr id="2110" name="Google Shape;2110;p81"/>
            <p:cNvSpPr txBox="1"/>
            <p:nvPr/>
          </p:nvSpPr>
          <p:spPr>
            <a:xfrm>
              <a:off x="7962469" y="3997443"/>
              <a:ext cx="452400" cy="590100"/>
            </a:xfrm>
            <a:prstGeom prst="rect">
              <a:avLst/>
            </a:prstGeom>
            <a:solidFill>
              <a:srgbClr val="51A8F9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900">
              <a:spAutoFit/>
            </a:bodyPr>
            <a:lstStyle/>
            <a:p>
              <a:pPr indent="0" lvl="0" marL="15494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y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11" name="Google Shape;2111;p81"/>
            <p:cNvSpPr txBox="1"/>
            <p:nvPr/>
          </p:nvSpPr>
          <p:spPr>
            <a:xfrm>
              <a:off x="7458027" y="4587542"/>
              <a:ext cx="1461300" cy="362400"/>
            </a:xfrm>
            <a:prstGeom prst="rect">
              <a:avLst/>
            </a:prstGeom>
            <a:solidFill>
              <a:srgbClr val="DCDEE0"/>
            </a:solidFill>
            <a:ln>
              <a:noFill/>
            </a:ln>
          </p:spPr>
          <p:txBody>
            <a:bodyPr anchorCtr="0" anchor="t" bIns="0" lIns="0" spcFirstLastPara="1" rIns="0" wrap="square" tIns="23475">
              <a:spAutoFit/>
            </a:bodyPr>
            <a:lstStyle/>
            <a:p>
              <a:pPr indent="0" lvl="0" marL="5461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Bathroom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12" name="Google Shape;2112;p81"/>
            <p:cNvSpPr txBox="1"/>
            <p:nvPr/>
          </p:nvSpPr>
          <p:spPr>
            <a:xfrm>
              <a:off x="7621373" y="3664642"/>
              <a:ext cx="1134600" cy="35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Answer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113" name="Google Shape;2113;p81"/>
            <p:cNvCxnSpPr>
              <a:stCxn id="2108" idx="3"/>
              <a:endCxn id="2110" idx="1"/>
            </p:cNvCxnSpPr>
            <p:nvPr/>
          </p:nvCxnSpPr>
          <p:spPr>
            <a:xfrm flipH="1" rot="10800000">
              <a:off x="6781287" y="4292351"/>
              <a:ext cx="1181100" cy="15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Today’s Plan</a:t>
            </a:r>
            <a:endParaRPr/>
          </a:p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trike="sngStrike"/>
              <a:t>Course organization and deliverables</a:t>
            </a:r>
            <a:endParaRPr strike="sngStrike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Any questions before we move on?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Recurrent Neural Networks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Long-Short Term Memory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Applications and Attention Mechanisms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Translation and The Case for Contextual Info</a:t>
            </a:r>
            <a:endParaRPr/>
          </a:p>
        </p:txBody>
      </p:sp>
      <p:grpSp>
        <p:nvGrpSpPr>
          <p:cNvPr id="2119" name="Google Shape;2119;p82"/>
          <p:cNvGrpSpPr/>
          <p:nvPr/>
        </p:nvGrpSpPr>
        <p:grpSpPr>
          <a:xfrm>
            <a:off x="1603203" y="2967219"/>
            <a:ext cx="904347" cy="907632"/>
            <a:chOff x="1603203" y="2967219"/>
            <a:chExt cx="904347" cy="907632"/>
          </a:xfrm>
        </p:grpSpPr>
        <p:grpSp>
          <p:nvGrpSpPr>
            <p:cNvPr id="2120" name="Google Shape;2120;p82"/>
            <p:cNvGrpSpPr/>
            <p:nvPr/>
          </p:nvGrpSpPr>
          <p:grpSpPr>
            <a:xfrm>
              <a:off x="1914603" y="2967219"/>
              <a:ext cx="450600" cy="145800"/>
              <a:chOff x="705975" y="2212050"/>
              <a:chExt cx="450600" cy="145800"/>
            </a:xfrm>
          </p:grpSpPr>
          <p:sp>
            <p:nvSpPr>
              <p:cNvPr id="2121" name="Google Shape;2121;p82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2" name="Google Shape;2122;p82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3" name="Google Shape;2123;p82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24" name="Google Shape;2124;p82"/>
            <p:cNvGrpSpPr/>
            <p:nvPr/>
          </p:nvGrpSpPr>
          <p:grpSpPr>
            <a:xfrm>
              <a:off x="1603203" y="3040119"/>
              <a:ext cx="904347" cy="834732"/>
              <a:chOff x="2974803" y="2811519"/>
              <a:chExt cx="904347" cy="834732"/>
            </a:xfrm>
          </p:grpSpPr>
          <p:sp>
            <p:nvSpPr>
              <p:cNvPr id="2125" name="Google Shape;2125;p82"/>
              <p:cNvSpPr/>
              <p:nvPr/>
            </p:nvSpPr>
            <p:spPr>
              <a:xfrm>
                <a:off x="3143850" y="3098460"/>
                <a:ext cx="735300" cy="3225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RNN</a:t>
                </a: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2126" name="Google Shape;2126;p82"/>
              <p:cNvCxnSpPr/>
              <p:nvPr/>
            </p:nvCxnSpPr>
            <p:spPr>
              <a:xfrm rot="10800000">
                <a:off x="3511503" y="3425151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127" name="Google Shape;2127;p82"/>
              <p:cNvCxnSpPr/>
              <p:nvPr/>
            </p:nvCxnSpPr>
            <p:spPr>
              <a:xfrm rot="10800000">
                <a:off x="3511503" y="2879113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128" name="Google Shape;2128;p82"/>
              <p:cNvCxnSpPr>
                <a:stCxn id="2129" idx="3"/>
                <a:endCxn id="2125" idx="1"/>
              </p:cNvCxnSpPr>
              <p:nvPr/>
            </p:nvCxnSpPr>
            <p:spPr>
              <a:xfrm>
                <a:off x="2974803" y="2811519"/>
                <a:ext cx="168900" cy="448200"/>
              </a:xfrm>
              <a:prstGeom prst="bentConnector3">
                <a:avLst>
                  <a:gd fmla="val 50043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grpSp>
        <p:nvGrpSpPr>
          <p:cNvPr id="2130" name="Google Shape;2130;p82"/>
          <p:cNvGrpSpPr/>
          <p:nvPr/>
        </p:nvGrpSpPr>
        <p:grpSpPr>
          <a:xfrm>
            <a:off x="414098" y="2967219"/>
            <a:ext cx="1331452" cy="907632"/>
            <a:chOff x="414098" y="2967219"/>
            <a:chExt cx="1331452" cy="907632"/>
          </a:xfrm>
        </p:grpSpPr>
        <p:grpSp>
          <p:nvGrpSpPr>
            <p:cNvPr id="2131" name="Google Shape;2131;p82"/>
            <p:cNvGrpSpPr/>
            <p:nvPr/>
          </p:nvGrpSpPr>
          <p:grpSpPr>
            <a:xfrm>
              <a:off x="1152603" y="2967219"/>
              <a:ext cx="450600" cy="145800"/>
              <a:chOff x="705975" y="2212050"/>
              <a:chExt cx="450600" cy="145800"/>
            </a:xfrm>
          </p:grpSpPr>
          <p:sp>
            <p:nvSpPr>
              <p:cNvPr id="2132" name="Google Shape;2132;p82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3" name="Google Shape;2133;p82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9" name="Google Shape;2129;p82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34" name="Google Shape;2134;p82"/>
            <p:cNvGrpSpPr/>
            <p:nvPr/>
          </p:nvGrpSpPr>
          <p:grpSpPr>
            <a:xfrm>
              <a:off x="1010250" y="3107713"/>
              <a:ext cx="735300" cy="767139"/>
              <a:chOff x="2381850" y="2879113"/>
              <a:chExt cx="735300" cy="767139"/>
            </a:xfrm>
          </p:grpSpPr>
          <p:sp>
            <p:nvSpPr>
              <p:cNvPr id="2135" name="Google Shape;2135;p82"/>
              <p:cNvSpPr/>
              <p:nvPr/>
            </p:nvSpPr>
            <p:spPr>
              <a:xfrm>
                <a:off x="2381850" y="3098460"/>
                <a:ext cx="735300" cy="3225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RNN</a:t>
                </a: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2136" name="Google Shape;2136;p82"/>
              <p:cNvCxnSpPr/>
              <p:nvPr/>
            </p:nvCxnSpPr>
            <p:spPr>
              <a:xfrm rot="10800000">
                <a:off x="2749503" y="3425151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137" name="Google Shape;2137;p82"/>
              <p:cNvCxnSpPr/>
              <p:nvPr/>
            </p:nvCxnSpPr>
            <p:spPr>
              <a:xfrm rot="10800000">
                <a:off x="2749503" y="2879113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2138" name="Google Shape;2138;p82"/>
            <p:cNvGrpSpPr/>
            <p:nvPr/>
          </p:nvGrpSpPr>
          <p:grpSpPr>
            <a:xfrm>
              <a:off x="414098" y="3411719"/>
              <a:ext cx="596100" cy="145800"/>
              <a:chOff x="1709498" y="3189789"/>
              <a:chExt cx="596100" cy="145800"/>
            </a:xfrm>
          </p:grpSpPr>
          <p:grpSp>
            <p:nvGrpSpPr>
              <p:cNvPr id="2139" name="Google Shape;2139;p82"/>
              <p:cNvGrpSpPr/>
              <p:nvPr/>
            </p:nvGrpSpPr>
            <p:grpSpPr>
              <a:xfrm>
                <a:off x="1709498" y="3189789"/>
                <a:ext cx="450600" cy="145800"/>
                <a:chOff x="705975" y="2364450"/>
                <a:chExt cx="450600" cy="145800"/>
              </a:xfrm>
            </p:grpSpPr>
            <p:sp>
              <p:nvSpPr>
                <p:cNvPr id="2140" name="Google Shape;2140;p82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666666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1" name="Google Shape;2141;p82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666666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2" name="Google Shape;2142;p82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666666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2143" name="Google Shape;2143;p82"/>
              <p:cNvCxnSpPr>
                <a:stCxn id="2142" idx="3"/>
                <a:endCxn id="2135" idx="1"/>
              </p:cNvCxnSpPr>
              <p:nvPr/>
            </p:nvCxnSpPr>
            <p:spPr>
              <a:xfrm>
                <a:off x="2160098" y="3262689"/>
                <a:ext cx="145500" cy="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grpSp>
        <p:nvGrpSpPr>
          <p:cNvPr id="2144" name="Google Shape;2144;p82"/>
          <p:cNvGrpSpPr/>
          <p:nvPr/>
        </p:nvGrpSpPr>
        <p:grpSpPr>
          <a:xfrm>
            <a:off x="5340000" y="896496"/>
            <a:ext cx="735300" cy="1523742"/>
            <a:chOff x="5340000" y="896496"/>
            <a:chExt cx="735300" cy="1523742"/>
          </a:xfrm>
        </p:grpSpPr>
        <p:grpSp>
          <p:nvGrpSpPr>
            <p:cNvPr id="2145" name="Google Shape;2145;p82"/>
            <p:cNvGrpSpPr/>
            <p:nvPr/>
          </p:nvGrpSpPr>
          <p:grpSpPr>
            <a:xfrm>
              <a:off x="5479990" y="2058644"/>
              <a:ext cx="450600" cy="145800"/>
              <a:chOff x="705975" y="2212050"/>
              <a:chExt cx="450600" cy="145800"/>
            </a:xfrm>
          </p:grpSpPr>
          <p:sp>
            <p:nvSpPr>
              <p:cNvPr id="2146" name="Google Shape;2146;p82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7" name="Google Shape;2147;p82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8" name="Google Shape;2148;p82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149" name="Google Shape;2149;p82"/>
            <p:cNvCxnSpPr/>
            <p:nvPr/>
          </p:nvCxnSpPr>
          <p:spPr>
            <a:xfrm rot="10800000">
              <a:off x="5705290" y="2199138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2150" name="Google Shape;2150;p82"/>
            <p:cNvGrpSpPr/>
            <p:nvPr/>
          </p:nvGrpSpPr>
          <p:grpSpPr>
            <a:xfrm>
              <a:off x="5340000" y="896496"/>
              <a:ext cx="735300" cy="1102179"/>
              <a:chOff x="4707100" y="814471"/>
              <a:chExt cx="735300" cy="1102179"/>
            </a:xfrm>
          </p:grpSpPr>
          <p:sp>
            <p:nvSpPr>
              <p:cNvPr id="2151" name="Google Shape;2151;p82"/>
              <p:cNvSpPr txBox="1"/>
              <p:nvPr/>
            </p:nvSpPr>
            <p:spPr>
              <a:xfrm>
                <a:off x="4741652" y="1110871"/>
                <a:ext cx="690300" cy="4311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شجرتان</a:t>
                </a:r>
                <a:endParaRPr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6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shajaratan</a:t>
                </a:r>
                <a:endParaRPr sz="6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152" name="Google Shape;2152;p82"/>
              <p:cNvSpPr txBox="1"/>
              <p:nvPr/>
            </p:nvSpPr>
            <p:spPr>
              <a:xfrm>
                <a:off x="4744279" y="814471"/>
                <a:ext cx="6903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893</a:t>
                </a:r>
                <a:endParaRPr i="1"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153" name="Google Shape;2153;p82"/>
              <p:cNvSpPr/>
              <p:nvPr/>
            </p:nvSpPr>
            <p:spPr>
              <a:xfrm>
                <a:off x="4707100" y="1594150"/>
                <a:ext cx="735300" cy="322500"/>
              </a:xfrm>
              <a:prstGeom prst="snip2SameRect">
                <a:avLst>
                  <a:gd fmla="val 16667" name="adj1"/>
                  <a:gd fmla="val 0" name="adj2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s(h</a:t>
                </a:r>
                <a:r>
                  <a:rPr baseline="-25000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d</a:t>
                </a: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)</a:t>
                </a: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cxnSp>
        <p:nvCxnSpPr>
          <p:cNvPr id="2154" name="Google Shape;2154;p82"/>
          <p:cNvCxnSpPr/>
          <p:nvPr/>
        </p:nvCxnSpPr>
        <p:spPr>
          <a:xfrm rot="10800000">
            <a:off x="6925888" y="3113538"/>
            <a:ext cx="0" cy="22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155" name="Google Shape;2155;p82"/>
          <p:cNvGrpSpPr/>
          <p:nvPr/>
        </p:nvGrpSpPr>
        <p:grpSpPr>
          <a:xfrm>
            <a:off x="6559200" y="896496"/>
            <a:ext cx="735300" cy="1102179"/>
            <a:chOff x="6254400" y="896496"/>
            <a:chExt cx="735300" cy="1102179"/>
          </a:xfrm>
        </p:grpSpPr>
        <p:sp>
          <p:nvSpPr>
            <p:cNvPr id="2156" name="Google Shape;2156;p82"/>
            <p:cNvSpPr txBox="1"/>
            <p:nvPr/>
          </p:nvSpPr>
          <p:spPr>
            <a:xfrm>
              <a:off x="6289057" y="1192896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تتمايلان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tatamayalan</a:t>
              </a:r>
              <a:endParaRPr sz="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57" name="Google Shape;2157;p82"/>
            <p:cNvSpPr txBox="1"/>
            <p:nvPr/>
          </p:nvSpPr>
          <p:spPr>
            <a:xfrm>
              <a:off x="6291392" y="896496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489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58" name="Google Shape;2158;p82"/>
            <p:cNvSpPr/>
            <p:nvPr/>
          </p:nvSpPr>
          <p:spPr>
            <a:xfrm>
              <a:off x="6254400" y="1676175"/>
              <a:ext cx="7353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s(h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159" name="Google Shape;2159;p82"/>
          <p:cNvGrpSpPr/>
          <p:nvPr/>
        </p:nvGrpSpPr>
        <p:grpSpPr>
          <a:xfrm>
            <a:off x="5930590" y="1408446"/>
            <a:ext cx="1364990" cy="2948586"/>
            <a:chOff x="5625790" y="1408446"/>
            <a:chExt cx="1364990" cy="2948586"/>
          </a:xfrm>
        </p:grpSpPr>
        <p:grpSp>
          <p:nvGrpSpPr>
            <p:cNvPr id="2160" name="Google Shape;2160;p82"/>
            <p:cNvGrpSpPr/>
            <p:nvPr/>
          </p:nvGrpSpPr>
          <p:grpSpPr>
            <a:xfrm>
              <a:off x="5625790" y="2062017"/>
              <a:ext cx="1364990" cy="1058832"/>
              <a:chOff x="6743444" y="1824219"/>
              <a:chExt cx="1364990" cy="1058832"/>
            </a:xfrm>
          </p:grpSpPr>
          <p:grpSp>
            <p:nvGrpSpPr>
              <p:cNvPr id="2161" name="Google Shape;2161;p82"/>
              <p:cNvGrpSpPr/>
              <p:nvPr/>
            </p:nvGrpSpPr>
            <p:grpSpPr>
              <a:xfrm>
                <a:off x="6743444" y="1824219"/>
                <a:ext cx="1364990" cy="907632"/>
                <a:chOff x="7200644" y="2738619"/>
                <a:chExt cx="1364990" cy="907632"/>
              </a:xfrm>
            </p:grpSpPr>
            <p:grpSp>
              <p:nvGrpSpPr>
                <p:cNvPr id="2162" name="Google Shape;2162;p82"/>
                <p:cNvGrpSpPr/>
                <p:nvPr/>
              </p:nvGrpSpPr>
              <p:grpSpPr>
                <a:xfrm>
                  <a:off x="7972688" y="2738619"/>
                  <a:ext cx="450600" cy="145800"/>
                  <a:chOff x="705975" y="2212050"/>
                  <a:chExt cx="450600" cy="145800"/>
                </a:xfrm>
              </p:grpSpPr>
              <p:sp>
                <p:nvSpPr>
                  <p:cNvPr id="2163" name="Google Shape;2163;p82"/>
                  <p:cNvSpPr/>
                  <p:nvPr/>
                </p:nvSpPr>
                <p:spPr>
                  <a:xfrm>
                    <a:off x="705975" y="2212050"/>
                    <a:ext cx="145800" cy="1458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64" name="Google Shape;2164;p82"/>
                  <p:cNvSpPr/>
                  <p:nvPr/>
                </p:nvSpPr>
                <p:spPr>
                  <a:xfrm>
                    <a:off x="858375" y="2212050"/>
                    <a:ext cx="145800" cy="1458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65" name="Google Shape;2165;p82"/>
                  <p:cNvSpPr/>
                  <p:nvPr/>
                </p:nvSpPr>
                <p:spPr>
                  <a:xfrm>
                    <a:off x="1010775" y="2212050"/>
                    <a:ext cx="145800" cy="1458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166" name="Google Shape;2166;p82"/>
                <p:cNvSpPr/>
                <p:nvPr/>
              </p:nvSpPr>
              <p:spPr>
                <a:xfrm>
                  <a:off x="7830334" y="3098460"/>
                  <a:ext cx="735300" cy="3225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RNN</a:t>
                  </a:r>
                  <a:endParaRPr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cxnSp>
              <p:nvCxnSpPr>
                <p:cNvPr id="2167" name="Google Shape;2167;p82"/>
                <p:cNvCxnSpPr/>
                <p:nvPr/>
              </p:nvCxnSpPr>
              <p:spPr>
                <a:xfrm rot="10800000">
                  <a:off x="8197988" y="2879113"/>
                  <a:ext cx="0" cy="221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2168" name="Google Shape;2168;p82"/>
                <p:cNvCxnSpPr>
                  <a:stCxn id="2148" idx="3"/>
                  <a:endCxn id="2166" idx="1"/>
                </p:cNvCxnSpPr>
                <p:nvPr/>
              </p:nvCxnSpPr>
              <p:spPr>
                <a:xfrm>
                  <a:off x="7200644" y="2808146"/>
                  <a:ext cx="629700" cy="451500"/>
                </a:xfrm>
                <a:prstGeom prst="bentConnector3">
                  <a:avLst>
                    <a:gd fmla="val 49999" name="adj1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2169" name="Google Shape;2169;p82"/>
                <p:cNvCxnSpPr/>
                <p:nvPr/>
              </p:nvCxnSpPr>
              <p:spPr>
                <a:xfrm rot="10800000">
                  <a:off x="8197988" y="3425151"/>
                  <a:ext cx="0" cy="221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</p:grpSp>
          <p:grpSp>
            <p:nvGrpSpPr>
              <p:cNvPr id="2170" name="Google Shape;2170;p82"/>
              <p:cNvGrpSpPr/>
              <p:nvPr/>
            </p:nvGrpSpPr>
            <p:grpSpPr>
              <a:xfrm>
                <a:off x="7516998" y="2737251"/>
                <a:ext cx="450600" cy="145800"/>
                <a:chOff x="705975" y="2364450"/>
                <a:chExt cx="450600" cy="145800"/>
              </a:xfrm>
            </p:grpSpPr>
            <p:sp>
              <p:nvSpPr>
                <p:cNvPr id="2171" name="Google Shape;2171;p82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BF9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2" name="Google Shape;2172;p82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BF9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3" name="Google Shape;2173;p82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BF9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174" name="Google Shape;2174;p82"/>
            <p:cNvGrpSpPr/>
            <p:nvPr/>
          </p:nvGrpSpPr>
          <p:grpSpPr>
            <a:xfrm>
              <a:off x="5760052" y="1408446"/>
              <a:ext cx="1195052" cy="2948586"/>
              <a:chOff x="5431952" y="1402621"/>
              <a:chExt cx="1195052" cy="2948586"/>
            </a:xfrm>
          </p:grpSpPr>
          <p:sp>
            <p:nvSpPr>
              <p:cNvPr id="2175" name="Google Shape;2175;p82"/>
              <p:cNvSpPr txBox="1"/>
              <p:nvPr/>
            </p:nvSpPr>
            <p:spPr>
              <a:xfrm>
                <a:off x="5934077" y="3920106"/>
                <a:ext cx="690300" cy="4311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شجرتان</a:t>
                </a:r>
                <a:endParaRPr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shajaratan</a:t>
                </a:r>
                <a:endParaRPr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176" name="Google Shape;2176;p82"/>
              <p:cNvSpPr txBox="1"/>
              <p:nvPr/>
            </p:nvSpPr>
            <p:spPr>
              <a:xfrm>
                <a:off x="5936704" y="3623706"/>
                <a:ext cx="6903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893</a:t>
                </a:r>
                <a:endParaRPr i="1"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2177" name="Google Shape;2177;p82"/>
              <p:cNvCxnSpPr>
                <a:stCxn id="2151" idx="3"/>
                <a:endCxn id="2175" idx="1"/>
              </p:cNvCxnSpPr>
              <p:nvPr/>
            </p:nvCxnSpPr>
            <p:spPr>
              <a:xfrm>
                <a:off x="5431952" y="1402621"/>
                <a:ext cx="502200" cy="2733000"/>
              </a:xfrm>
              <a:prstGeom prst="bentConnector3">
                <a:avLst>
                  <a:gd fmla="val 49993" name="adj1"/>
                </a:avLst>
              </a:prstGeom>
              <a:noFill/>
              <a:ln cap="flat" cmpd="sng" w="9525">
                <a:solidFill>
                  <a:srgbClr val="9E9E9E"/>
                </a:solidFill>
                <a:prstDash val="dash"/>
                <a:round/>
                <a:headEnd len="med" w="med" type="none"/>
                <a:tailEnd len="med" w="med" type="triangle"/>
              </a:ln>
            </p:spPr>
          </p:cxnSp>
        </p:grpSp>
      </p:grpSp>
      <p:grpSp>
        <p:nvGrpSpPr>
          <p:cNvPr id="2178" name="Google Shape;2178;p82"/>
          <p:cNvGrpSpPr/>
          <p:nvPr/>
        </p:nvGrpSpPr>
        <p:grpSpPr>
          <a:xfrm>
            <a:off x="7153233" y="896496"/>
            <a:ext cx="1360467" cy="3460536"/>
            <a:chOff x="6520333" y="890671"/>
            <a:chExt cx="1360467" cy="3460536"/>
          </a:xfrm>
        </p:grpSpPr>
        <p:sp>
          <p:nvSpPr>
            <p:cNvPr id="2179" name="Google Shape;2179;p82"/>
            <p:cNvSpPr txBox="1"/>
            <p:nvPr/>
          </p:nvSpPr>
          <p:spPr>
            <a:xfrm>
              <a:off x="7175193" y="890671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998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80" name="Google Shape;2180;p82"/>
            <p:cNvSpPr txBox="1"/>
            <p:nvPr/>
          </p:nvSpPr>
          <p:spPr>
            <a:xfrm>
              <a:off x="7173709" y="1187071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&lt;E&gt;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2181" name="Google Shape;2181;p82"/>
            <p:cNvGrpSpPr/>
            <p:nvPr/>
          </p:nvGrpSpPr>
          <p:grpSpPr>
            <a:xfrm>
              <a:off x="7285490" y="2052819"/>
              <a:ext cx="450600" cy="145800"/>
              <a:chOff x="705975" y="2212050"/>
              <a:chExt cx="450600" cy="145800"/>
            </a:xfrm>
          </p:grpSpPr>
          <p:sp>
            <p:nvSpPr>
              <p:cNvPr id="2182" name="Google Shape;2182;p82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3" name="Google Shape;2183;p82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4" name="Google Shape;2184;p82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85" name="Google Shape;2185;p82"/>
            <p:cNvGrpSpPr/>
            <p:nvPr/>
          </p:nvGrpSpPr>
          <p:grpSpPr>
            <a:xfrm>
              <a:off x="6520333" y="2129092"/>
              <a:ext cx="1358103" cy="831359"/>
              <a:chOff x="2521047" y="2814892"/>
              <a:chExt cx="1358103" cy="831359"/>
            </a:xfrm>
          </p:grpSpPr>
          <p:sp>
            <p:nvSpPr>
              <p:cNvPr id="2186" name="Google Shape;2186;p82"/>
              <p:cNvSpPr/>
              <p:nvPr/>
            </p:nvSpPr>
            <p:spPr>
              <a:xfrm>
                <a:off x="3143850" y="3098460"/>
                <a:ext cx="735300" cy="3225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RNN</a:t>
                </a: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2187" name="Google Shape;2187;p82"/>
              <p:cNvCxnSpPr/>
              <p:nvPr/>
            </p:nvCxnSpPr>
            <p:spPr>
              <a:xfrm rot="10800000">
                <a:off x="3511503" y="2879113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188" name="Google Shape;2188;p82"/>
              <p:cNvCxnSpPr>
                <a:stCxn id="2165" idx="3"/>
                <a:endCxn id="2186" idx="1"/>
              </p:cNvCxnSpPr>
              <p:nvPr/>
            </p:nvCxnSpPr>
            <p:spPr>
              <a:xfrm>
                <a:off x="2521047" y="2814892"/>
                <a:ext cx="622800" cy="4449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189" name="Google Shape;2189;p82"/>
              <p:cNvCxnSpPr/>
              <p:nvPr/>
            </p:nvCxnSpPr>
            <p:spPr>
              <a:xfrm rot="10800000">
                <a:off x="3511503" y="3425151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2190" name="Google Shape;2190;p82"/>
            <p:cNvGrpSpPr/>
            <p:nvPr/>
          </p:nvGrpSpPr>
          <p:grpSpPr>
            <a:xfrm>
              <a:off x="7285498" y="2965851"/>
              <a:ext cx="450600" cy="145800"/>
              <a:chOff x="705975" y="2364450"/>
              <a:chExt cx="450600" cy="145800"/>
            </a:xfrm>
          </p:grpSpPr>
          <p:sp>
            <p:nvSpPr>
              <p:cNvPr id="2191" name="Google Shape;2191;p82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2" name="Google Shape;2192;p82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3" name="Google Shape;2193;p82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94" name="Google Shape;2194;p82"/>
            <p:cNvSpPr/>
            <p:nvPr/>
          </p:nvSpPr>
          <p:spPr>
            <a:xfrm>
              <a:off x="7145500" y="1670350"/>
              <a:ext cx="7353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s(h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195" name="Google Shape;2195;p82"/>
            <p:cNvCxnSpPr/>
            <p:nvPr/>
          </p:nvCxnSpPr>
          <p:spPr>
            <a:xfrm rot="10800000">
              <a:off x="7512188" y="31077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196" name="Google Shape;2196;p82"/>
            <p:cNvSpPr txBox="1"/>
            <p:nvPr/>
          </p:nvSpPr>
          <p:spPr>
            <a:xfrm>
              <a:off x="7153381" y="3920106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تتمايلان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tatamayalan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97" name="Google Shape;2197;p82"/>
            <p:cNvSpPr txBox="1"/>
            <p:nvPr/>
          </p:nvSpPr>
          <p:spPr>
            <a:xfrm>
              <a:off x="7155717" y="3623706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489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198" name="Google Shape;2198;p82"/>
            <p:cNvCxnSpPr>
              <a:stCxn id="2156" idx="3"/>
              <a:endCxn id="2196" idx="1"/>
            </p:cNvCxnSpPr>
            <p:nvPr/>
          </p:nvCxnSpPr>
          <p:spPr>
            <a:xfrm>
              <a:off x="6651256" y="1402621"/>
              <a:ext cx="502200" cy="2733000"/>
            </a:xfrm>
            <a:prstGeom prst="bentConnector3">
              <a:avLst>
                <a:gd fmla="val 49993" name="adj1"/>
              </a:avLst>
            </a:prstGeom>
            <a:noFill/>
            <a:ln cap="flat" cmpd="sng" w="9525">
              <a:solidFill>
                <a:srgbClr val="9E9E9E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199" name="Google Shape;2199;p82"/>
          <p:cNvGrpSpPr/>
          <p:nvPr/>
        </p:nvGrpSpPr>
        <p:grpSpPr>
          <a:xfrm>
            <a:off x="5334568" y="2745176"/>
            <a:ext cx="3179132" cy="1611855"/>
            <a:chOff x="5334568" y="2745176"/>
            <a:chExt cx="3179132" cy="1611855"/>
          </a:xfrm>
        </p:grpSpPr>
        <p:sp>
          <p:nvSpPr>
            <p:cNvPr id="2200" name="Google Shape;2200;p82"/>
            <p:cNvSpPr txBox="1"/>
            <p:nvPr/>
          </p:nvSpPr>
          <p:spPr>
            <a:xfrm>
              <a:off x="5334568" y="3925931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&lt;S&gt;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01" name="Google Shape;2201;p82"/>
            <p:cNvSpPr txBox="1"/>
            <p:nvPr/>
          </p:nvSpPr>
          <p:spPr>
            <a:xfrm>
              <a:off x="5338046" y="3629531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999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2202" name="Google Shape;2202;p82"/>
            <p:cNvGrpSpPr/>
            <p:nvPr/>
          </p:nvGrpSpPr>
          <p:grpSpPr>
            <a:xfrm>
              <a:off x="5340000" y="2745176"/>
              <a:ext cx="3173700" cy="906524"/>
              <a:chOff x="4707100" y="2739351"/>
              <a:chExt cx="3173700" cy="906524"/>
            </a:xfrm>
          </p:grpSpPr>
          <p:cxnSp>
            <p:nvCxnSpPr>
              <p:cNvPr id="2203" name="Google Shape;2203;p82"/>
              <p:cNvCxnSpPr/>
              <p:nvPr/>
            </p:nvCxnSpPr>
            <p:spPr>
              <a:xfrm rot="10800000">
                <a:off x="5072390" y="2739351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grpSp>
            <p:nvGrpSpPr>
              <p:cNvPr id="2204" name="Google Shape;2204;p82"/>
              <p:cNvGrpSpPr/>
              <p:nvPr/>
            </p:nvGrpSpPr>
            <p:grpSpPr>
              <a:xfrm>
                <a:off x="4847098" y="2965851"/>
                <a:ext cx="450600" cy="145800"/>
                <a:chOff x="705975" y="2364450"/>
                <a:chExt cx="450600" cy="145800"/>
              </a:xfrm>
            </p:grpSpPr>
            <p:sp>
              <p:nvSpPr>
                <p:cNvPr id="2205" name="Google Shape;2205;p82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BF9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6" name="Google Shape;2206;p82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BF9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7" name="Google Shape;2207;p82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BF9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2208" name="Google Shape;2208;p82"/>
              <p:cNvCxnSpPr/>
              <p:nvPr/>
            </p:nvCxnSpPr>
            <p:spPr>
              <a:xfrm rot="10800000">
                <a:off x="5073788" y="3107713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2209" name="Google Shape;2209;p82"/>
              <p:cNvSpPr/>
              <p:nvPr/>
            </p:nvSpPr>
            <p:spPr>
              <a:xfrm>
                <a:off x="4707100" y="3323375"/>
                <a:ext cx="3173700" cy="322500"/>
              </a:xfrm>
              <a:prstGeom prst="snip2SameRect">
                <a:avLst>
                  <a:gd fmla="val 16667" name="adj1"/>
                  <a:gd fmla="val 0" name="adj2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Embedding Layer </a:t>
                </a:r>
                <a:r>
                  <a:rPr i="1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V</a:t>
                </a:r>
                <a:r>
                  <a:rPr baseline="-25000" i="1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d</a:t>
                </a:r>
                <a:r>
                  <a:rPr i="1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(t)</a:t>
                </a:r>
                <a:endParaRPr i="1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grpSp>
        <p:nvGrpSpPr>
          <p:cNvPr id="2210" name="Google Shape;2210;p82"/>
          <p:cNvGrpSpPr/>
          <p:nvPr/>
        </p:nvGrpSpPr>
        <p:grpSpPr>
          <a:xfrm>
            <a:off x="1030900" y="3874851"/>
            <a:ext cx="3830400" cy="1190824"/>
            <a:chOff x="1030900" y="3874851"/>
            <a:chExt cx="3830400" cy="1190824"/>
          </a:xfrm>
        </p:grpSpPr>
        <p:sp>
          <p:nvSpPr>
            <p:cNvPr id="2211" name="Google Shape;2211;p82"/>
            <p:cNvSpPr/>
            <p:nvPr/>
          </p:nvSpPr>
          <p:spPr>
            <a:xfrm>
              <a:off x="1030900" y="4108075"/>
              <a:ext cx="38304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Embedding Layer </a:t>
              </a:r>
              <a:r>
                <a:rPr i="1" lang="en">
                  <a:latin typeface="Helvetica Neue"/>
                  <a:ea typeface="Helvetica Neue"/>
                  <a:cs typeface="Helvetica Neue"/>
                  <a:sym typeface="Helvetica Neue"/>
                </a:rPr>
                <a:t>V</a:t>
              </a:r>
              <a:r>
                <a:rPr baseline="-25000" i="1" lang="en">
                  <a:latin typeface="Helvetica Neue"/>
                  <a:ea typeface="Helvetica Neue"/>
                  <a:cs typeface="Helvetica Neue"/>
                  <a:sym typeface="Helvetica Neue"/>
                </a:rPr>
                <a:t>e</a:t>
              </a:r>
              <a:r>
                <a:rPr i="1" lang="en">
                  <a:latin typeface="Helvetica Neue"/>
                  <a:ea typeface="Helvetica Neue"/>
                  <a:cs typeface="Helvetica Neue"/>
                  <a:sym typeface="Helvetica Neue"/>
                </a:rPr>
                <a:t>(t)</a:t>
              </a:r>
              <a:endParaRPr i="1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12" name="Google Shape;2212;p82"/>
            <p:cNvSpPr txBox="1"/>
            <p:nvPr/>
          </p:nvSpPr>
          <p:spPr>
            <a:xfrm>
              <a:off x="1030900" y="47269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&lt;S&gt;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13" name="Google Shape;2213;p82"/>
            <p:cNvSpPr txBox="1"/>
            <p:nvPr/>
          </p:nvSpPr>
          <p:spPr>
            <a:xfrm>
              <a:off x="1812661" y="47269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two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14" name="Google Shape;2214;p82"/>
            <p:cNvSpPr txBox="1"/>
            <p:nvPr/>
          </p:nvSpPr>
          <p:spPr>
            <a:xfrm>
              <a:off x="2594423" y="47269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trees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15" name="Google Shape;2215;p82"/>
            <p:cNvSpPr txBox="1"/>
            <p:nvPr/>
          </p:nvSpPr>
          <p:spPr>
            <a:xfrm>
              <a:off x="3376184" y="47269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sway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16" name="Google Shape;2216;p82"/>
            <p:cNvSpPr txBox="1"/>
            <p:nvPr/>
          </p:nvSpPr>
          <p:spPr>
            <a:xfrm>
              <a:off x="1030900" y="44305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999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17" name="Google Shape;2217;p82"/>
            <p:cNvSpPr txBox="1"/>
            <p:nvPr/>
          </p:nvSpPr>
          <p:spPr>
            <a:xfrm>
              <a:off x="1811810" y="44305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128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18" name="Google Shape;2218;p82"/>
            <p:cNvSpPr txBox="1"/>
            <p:nvPr/>
          </p:nvSpPr>
          <p:spPr>
            <a:xfrm>
              <a:off x="2592720" y="44305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137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19" name="Google Shape;2219;p82"/>
            <p:cNvSpPr txBox="1"/>
            <p:nvPr/>
          </p:nvSpPr>
          <p:spPr>
            <a:xfrm>
              <a:off x="3380493" y="44305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783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2220" name="Google Shape;2220;p82"/>
            <p:cNvGrpSpPr/>
            <p:nvPr/>
          </p:nvGrpSpPr>
          <p:grpSpPr>
            <a:xfrm>
              <a:off x="1152603" y="3874851"/>
              <a:ext cx="450600" cy="145800"/>
              <a:chOff x="705975" y="2364450"/>
              <a:chExt cx="450600" cy="145800"/>
            </a:xfrm>
          </p:grpSpPr>
          <p:sp>
            <p:nvSpPr>
              <p:cNvPr id="2221" name="Google Shape;2221;p82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2" name="Google Shape;2222;p82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3" name="Google Shape;2223;p82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24" name="Google Shape;2224;p82"/>
            <p:cNvGrpSpPr/>
            <p:nvPr/>
          </p:nvGrpSpPr>
          <p:grpSpPr>
            <a:xfrm>
              <a:off x="1914603" y="3874851"/>
              <a:ext cx="450600" cy="145800"/>
              <a:chOff x="705975" y="2364450"/>
              <a:chExt cx="450600" cy="145800"/>
            </a:xfrm>
          </p:grpSpPr>
          <p:sp>
            <p:nvSpPr>
              <p:cNvPr id="2225" name="Google Shape;2225;p82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6" name="Google Shape;2226;p82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7" name="Google Shape;2227;p82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28" name="Google Shape;2228;p82"/>
            <p:cNvGrpSpPr/>
            <p:nvPr/>
          </p:nvGrpSpPr>
          <p:grpSpPr>
            <a:xfrm>
              <a:off x="2701817" y="3874851"/>
              <a:ext cx="450600" cy="145800"/>
              <a:chOff x="705975" y="2364450"/>
              <a:chExt cx="450600" cy="145800"/>
            </a:xfrm>
          </p:grpSpPr>
          <p:sp>
            <p:nvSpPr>
              <p:cNvPr id="2229" name="Google Shape;2229;p82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0" name="Google Shape;2230;p82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1" name="Google Shape;2231;p82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2" name="Google Shape;2232;p82"/>
            <p:cNvGrpSpPr/>
            <p:nvPr/>
          </p:nvGrpSpPr>
          <p:grpSpPr>
            <a:xfrm>
              <a:off x="3476423" y="3874851"/>
              <a:ext cx="450600" cy="145800"/>
              <a:chOff x="705975" y="2364450"/>
              <a:chExt cx="450600" cy="145800"/>
            </a:xfrm>
          </p:grpSpPr>
          <p:sp>
            <p:nvSpPr>
              <p:cNvPr id="2233" name="Google Shape;2233;p82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4" name="Google Shape;2234;p82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5" name="Google Shape;2235;p82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36" name="Google Shape;2236;p82"/>
            <p:cNvSpPr txBox="1"/>
            <p:nvPr/>
          </p:nvSpPr>
          <p:spPr>
            <a:xfrm>
              <a:off x="4166584" y="47269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&lt;E&gt;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37" name="Google Shape;2237;p82"/>
            <p:cNvSpPr txBox="1"/>
            <p:nvPr/>
          </p:nvSpPr>
          <p:spPr>
            <a:xfrm>
              <a:off x="4170893" y="44305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998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2238" name="Google Shape;2238;p82"/>
            <p:cNvGrpSpPr/>
            <p:nvPr/>
          </p:nvGrpSpPr>
          <p:grpSpPr>
            <a:xfrm>
              <a:off x="4255898" y="3874851"/>
              <a:ext cx="450600" cy="145800"/>
              <a:chOff x="705975" y="2364450"/>
              <a:chExt cx="450600" cy="145800"/>
            </a:xfrm>
          </p:grpSpPr>
          <p:sp>
            <p:nvSpPr>
              <p:cNvPr id="2239" name="Google Shape;2239;p82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0" name="Google Shape;2240;p82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1" name="Google Shape;2241;p82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42" name="Google Shape;2242;p82"/>
          <p:cNvGrpSpPr/>
          <p:nvPr/>
        </p:nvGrpSpPr>
        <p:grpSpPr>
          <a:xfrm>
            <a:off x="2365203" y="2967219"/>
            <a:ext cx="2484106" cy="907632"/>
            <a:chOff x="2365203" y="2967219"/>
            <a:chExt cx="2484106" cy="907632"/>
          </a:xfrm>
        </p:grpSpPr>
        <p:grpSp>
          <p:nvGrpSpPr>
            <p:cNvPr id="2243" name="Google Shape;2243;p82"/>
            <p:cNvGrpSpPr/>
            <p:nvPr/>
          </p:nvGrpSpPr>
          <p:grpSpPr>
            <a:xfrm>
              <a:off x="2701783" y="2967219"/>
              <a:ext cx="450600" cy="145800"/>
              <a:chOff x="705975" y="2212050"/>
              <a:chExt cx="450600" cy="145800"/>
            </a:xfrm>
          </p:grpSpPr>
          <p:sp>
            <p:nvSpPr>
              <p:cNvPr id="2244" name="Google Shape;2244;p82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5" name="Google Shape;2245;p82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6" name="Google Shape;2246;p82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47" name="Google Shape;2247;p82"/>
            <p:cNvGrpSpPr/>
            <p:nvPr/>
          </p:nvGrpSpPr>
          <p:grpSpPr>
            <a:xfrm>
              <a:off x="2365203" y="3040119"/>
              <a:ext cx="929527" cy="834732"/>
              <a:chOff x="2517603" y="3040119"/>
              <a:chExt cx="929527" cy="834732"/>
            </a:xfrm>
          </p:grpSpPr>
          <p:sp>
            <p:nvSpPr>
              <p:cNvPr id="2248" name="Google Shape;2248;p82"/>
              <p:cNvSpPr/>
              <p:nvPr/>
            </p:nvSpPr>
            <p:spPr>
              <a:xfrm>
                <a:off x="2711830" y="3327060"/>
                <a:ext cx="735300" cy="3225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RNN</a:t>
                </a: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2249" name="Google Shape;2249;p82"/>
              <p:cNvCxnSpPr/>
              <p:nvPr/>
            </p:nvCxnSpPr>
            <p:spPr>
              <a:xfrm rot="10800000">
                <a:off x="3079483" y="3653751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250" name="Google Shape;2250;p82"/>
              <p:cNvCxnSpPr/>
              <p:nvPr/>
            </p:nvCxnSpPr>
            <p:spPr>
              <a:xfrm rot="10800000">
                <a:off x="3079483" y="3107713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251" name="Google Shape;2251;p82"/>
              <p:cNvCxnSpPr>
                <a:stCxn id="2123" idx="3"/>
                <a:endCxn id="2248" idx="1"/>
              </p:cNvCxnSpPr>
              <p:nvPr/>
            </p:nvCxnSpPr>
            <p:spPr>
              <a:xfrm>
                <a:off x="2517603" y="3040119"/>
                <a:ext cx="194100" cy="448200"/>
              </a:xfrm>
              <a:prstGeom prst="bentConnector3">
                <a:avLst>
                  <a:gd fmla="val 50033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2252" name="Google Shape;2252;p82"/>
            <p:cNvGrpSpPr/>
            <p:nvPr/>
          </p:nvGrpSpPr>
          <p:grpSpPr>
            <a:xfrm>
              <a:off x="3152383" y="2967219"/>
              <a:ext cx="917451" cy="907632"/>
              <a:chOff x="7648183" y="2738619"/>
              <a:chExt cx="917451" cy="907632"/>
            </a:xfrm>
          </p:grpSpPr>
          <p:grpSp>
            <p:nvGrpSpPr>
              <p:cNvPr id="2253" name="Google Shape;2253;p82"/>
              <p:cNvGrpSpPr/>
              <p:nvPr/>
            </p:nvGrpSpPr>
            <p:grpSpPr>
              <a:xfrm>
                <a:off x="7972688" y="2738619"/>
                <a:ext cx="450600" cy="145800"/>
                <a:chOff x="705975" y="2212050"/>
                <a:chExt cx="450600" cy="145800"/>
              </a:xfrm>
            </p:grpSpPr>
            <p:sp>
              <p:nvSpPr>
                <p:cNvPr id="2254" name="Google Shape;2254;p82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4A86E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5" name="Google Shape;2255;p82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4A86E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6" name="Google Shape;2256;p82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4A86E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257" name="Google Shape;2257;p82"/>
              <p:cNvSpPr/>
              <p:nvPr/>
            </p:nvSpPr>
            <p:spPr>
              <a:xfrm>
                <a:off x="7830334" y="3098460"/>
                <a:ext cx="735300" cy="3225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RNN</a:t>
                </a: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2258" name="Google Shape;2258;p82"/>
              <p:cNvCxnSpPr/>
              <p:nvPr/>
            </p:nvCxnSpPr>
            <p:spPr>
              <a:xfrm rot="10800000">
                <a:off x="8197988" y="3425151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259" name="Google Shape;2259;p82"/>
              <p:cNvCxnSpPr/>
              <p:nvPr/>
            </p:nvCxnSpPr>
            <p:spPr>
              <a:xfrm rot="10800000">
                <a:off x="8197988" y="2879113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260" name="Google Shape;2260;p82"/>
              <p:cNvCxnSpPr>
                <a:stCxn id="2246" idx="3"/>
                <a:endCxn id="2257" idx="1"/>
              </p:cNvCxnSpPr>
              <p:nvPr/>
            </p:nvCxnSpPr>
            <p:spPr>
              <a:xfrm>
                <a:off x="7648183" y="2811519"/>
                <a:ext cx="182100" cy="448200"/>
              </a:xfrm>
              <a:prstGeom prst="bentConnector3">
                <a:avLst>
                  <a:gd fmla="val 50014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2261" name="Google Shape;2261;p82"/>
            <p:cNvGrpSpPr/>
            <p:nvPr/>
          </p:nvGrpSpPr>
          <p:grpSpPr>
            <a:xfrm>
              <a:off x="3927488" y="2967219"/>
              <a:ext cx="921822" cy="907632"/>
              <a:chOff x="7643813" y="2738619"/>
              <a:chExt cx="921822" cy="907632"/>
            </a:xfrm>
          </p:grpSpPr>
          <p:grpSp>
            <p:nvGrpSpPr>
              <p:cNvPr id="2262" name="Google Shape;2262;p82"/>
              <p:cNvGrpSpPr/>
              <p:nvPr/>
            </p:nvGrpSpPr>
            <p:grpSpPr>
              <a:xfrm>
                <a:off x="7972688" y="2738619"/>
                <a:ext cx="450600" cy="145800"/>
                <a:chOff x="705975" y="2212050"/>
                <a:chExt cx="450600" cy="145800"/>
              </a:xfrm>
            </p:grpSpPr>
            <p:sp>
              <p:nvSpPr>
                <p:cNvPr id="2263" name="Google Shape;2263;p82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4A86E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4" name="Google Shape;2264;p82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4A86E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5" name="Google Shape;2265;p82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4A86E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266" name="Google Shape;2266;p82"/>
              <p:cNvSpPr/>
              <p:nvPr/>
            </p:nvSpPr>
            <p:spPr>
              <a:xfrm>
                <a:off x="7830334" y="3098460"/>
                <a:ext cx="735300" cy="3225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RNN</a:t>
                </a: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2267" name="Google Shape;2267;p82"/>
              <p:cNvCxnSpPr/>
              <p:nvPr/>
            </p:nvCxnSpPr>
            <p:spPr>
              <a:xfrm rot="10800000">
                <a:off x="8197988" y="3425151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268" name="Google Shape;2268;p82"/>
              <p:cNvCxnSpPr/>
              <p:nvPr/>
            </p:nvCxnSpPr>
            <p:spPr>
              <a:xfrm rot="10800000">
                <a:off x="8197988" y="2879113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269" name="Google Shape;2269;p82"/>
              <p:cNvCxnSpPr>
                <a:stCxn id="2256" idx="3"/>
                <a:endCxn id="2266" idx="1"/>
              </p:cNvCxnSpPr>
              <p:nvPr/>
            </p:nvCxnSpPr>
            <p:spPr>
              <a:xfrm>
                <a:off x="7643813" y="2811519"/>
                <a:ext cx="186600" cy="448200"/>
              </a:xfrm>
              <a:prstGeom prst="bentConnector3">
                <a:avLst>
                  <a:gd fmla="val 49979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grpSp>
        <p:nvGrpSpPr>
          <p:cNvPr id="2270" name="Google Shape;2270;p82"/>
          <p:cNvGrpSpPr/>
          <p:nvPr/>
        </p:nvGrpSpPr>
        <p:grpSpPr>
          <a:xfrm>
            <a:off x="4070812" y="2058651"/>
            <a:ext cx="2002125" cy="908568"/>
            <a:chOff x="4070812" y="2058651"/>
            <a:chExt cx="2002125" cy="908568"/>
          </a:xfrm>
        </p:grpSpPr>
        <p:sp>
          <p:nvSpPr>
            <p:cNvPr id="2271" name="Google Shape;2271;p82"/>
            <p:cNvSpPr/>
            <p:nvPr/>
          </p:nvSpPr>
          <p:spPr>
            <a:xfrm>
              <a:off x="5337637" y="2418485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272" name="Google Shape;2272;p82"/>
            <p:cNvCxnSpPr>
              <a:stCxn id="2264" idx="0"/>
              <a:endCxn id="2271" idx="1"/>
            </p:cNvCxnSpPr>
            <p:nvPr/>
          </p:nvCxnSpPr>
          <p:spPr>
            <a:xfrm rot="-5400000">
              <a:off x="4715813" y="2345469"/>
              <a:ext cx="387600" cy="8559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273" name="Google Shape;2273;p82"/>
            <p:cNvSpPr txBox="1"/>
            <p:nvPr/>
          </p:nvSpPr>
          <p:spPr>
            <a:xfrm>
              <a:off x="4070812" y="2058651"/>
              <a:ext cx="11301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Decoder D hidden state </a:t>
              </a:r>
              <a:r>
                <a:rPr i="1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i="1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endParaRPr baseline="-25000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7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Case for Contextual Information</a:t>
            </a:r>
            <a:endParaRPr/>
          </a:p>
        </p:txBody>
      </p:sp>
      <p:sp>
        <p:nvSpPr>
          <p:cNvPr id="2279" name="Google Shape;2279;p83"/>
          <p:cNvSpPr txBox="1"/>
          <p:nvPr>
            <p:ph idx="1" type="body"/>
          </p:nvPr>
        </p:nvSpPr>
        <p:spPr>
          <a:xfrm>
            <a:off x="311700" y="1152475"/>
            <a:ext cx="8520600" cy="38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English to Arabic translation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Arabic has a few things English doesn’t have, including the </a:t>
            </a:r>
            <a:r>
              <a:rPr i="1" lang="en"/>
              <a:t>dual case</a:t>
            </a:r>
            <a:r>
              <a:rPr lang="en"/>
              <a:t>, a noun- and verb- form for </a:t>
            </a:r>
            <a:r>
              <a:rPr i="1" lang="en"/>
              <a:t>pairs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A tree sways</a:t>
            </a:r>
            <a:endParaRPr/>
          </a:p>
          <a:p>
            <a:pPr indent="-368300" lvl="2" marL="1371600" rtl="0" algn="l"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"/>
              <a:t>شجرة تتأرجح </a:t>
            </a:r>
            <a:r>
              <a:rPr lang="en" sz="1400"/>
              <a:t>[shajarat tata'arjah]</a:t>
            </a:r>
            <a:endParaRPr sz="14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Two trees sway</a:t>
            </a:r>
            <a:endParaRPr/>
          </a:p>
          <a:p>
            <a:pPr indent="-368300" lvl="2" marL="1371600" rtl="0" algn="l"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"/>
              <a:t>شجرتان تتمايلان </a:t>
            </a:r>
            <a:r>
              <a:rPr lang="en" sz="1400"/>
              <a:t>[shajaratan tatamayalan]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The trees sway</a:t>
            </a:r>
            <a:endParaRPr/>
          </a:p>
          <a:p>
            <a:pPr indent="-368300" lvl="2" marL="1371600" rtl="0" algn="l"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"/>
              <a:t> الأشجار تتأرجح </a:t>
            </a:r>
            <a:r>
              <a:rPr lang="en" sz="1400"/>
              <a:t>[al'ashjar tata'arjah]</a:t>
            </a:r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3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Translation and The Case for Contextual Info</a:t>
            </a:r>
            <a:endParaRPr/>
          </a:p>
        </p:txBody>
      </p:sp>
      <p:grpSp>
        <p:nvGrpSpPr>
          <p:cNvPr id="2285" name="Google Shape;2285;p84"/>
          <p:cNvGrpSpPr/>
          <p:nvPr/>
        </p:nvGrpSpPr>
        <p:grpSpPr>
          <a:xfrm>
            <a:off x="1603203" y="2967219"/>
            <a:ext cx="904347" cy="907632"/>
            <a:chOff x="1603203" y="2967219"/>
            <a:chExt cx="904347" cy="907632"/>
          </a:xfrm>
        </p:grpSpPr>
        <p:grpSp>
          <p:nvGrpSpPr>
            <p:cNvPr id="2286" name="Google Shape;2286;p84"/>
            <p:cNvGrpSpPr/>
            <p:nvPr/>
          </p:nvGrpSpPr>
          <p:grpSpPr>
            <a:xfrm>
              <a:off x="1914603" y="2967219"/>
              <a:ext cx="450600" cy="145800"/>
              <a:chOff x="705975" y="2212050"/>
              <a:chExt cx="450600" cy="145800"/>
            </a:xfrm>
          </p:grpSpPr>
          <p:sp>
            <p:nvSpPr>
              <p:cNvPr id="2287" name="Google Shape;2287;p84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8" name="Google Shape;2288;p84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9" name="Google Shape;2289;p84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90" name="Google Shape;2290;p84"/>
            <p:cNvGrpSpPr/>
            <p:nvPr/>
          </p:nvGrpSpPr>
          <p:grpSpPr>
            <a:xfrm>
              <a:off x="1603203" y="3040119"/>
              <a:ext cx="904347" cy="834732"/>
              <a:chOff x="2974803" y="2811519"/>
              <a:chExt cx="904347" cy="834732"/>
            </a:xfrm>
          </p:grpSpPr>
          <p:sp>
            <p:nvSpPr>
              <p:cNvPr id="2291" name="Google Shape;2291;p84"/>
              <p:cNvSpPr/>
              <p:nvPr/>
            </p:nvSpPr>
            <p:spPr>
              <a:xfrm>
                <a:off x="3143850" y="3098460"/>
                <a:ext cx="735300" cy="3225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RNN</a:t>
                </a: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2292" name="Google Shape;2292;p84"/>
              <p:cNvCxnSpPr/>
              <p:nvPr/>
            </p:nvCxnSpPr>
            <p:spPr>
              <a:xfrm rot="10800000">
                <a:off x="3511503" y="3425151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293" name="Google Shape;2293;p84"/>
              <p:cNvCxnSpPr/>
              <p:nvPr/>
            </p:nvCxnSpPr>
            <p:spPr>
              <a:xfrm rot="10800000">
                <a:off x="3511503" y="2879113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294" name="Google Shape;2294;p84"/>
              <p:cNvCxnSpPr>
                <a:stCxn id="2295" idx="3"/>
                <a:endCxn id="2291" idx="1"/>
              </p:cNvCxnSpPr>
              <p:nvPr/>
            </p:nvCxnSpPr>
            <p:spPr>
              <a:xfrm>
                <a:off x="2974803" y="2811519"/>
                <a:ext cx="168900" cy="448200"/>
              </a:xfrm>
              <a:prstGeom prst="bentConnector3">
                <a:avLst>
                  <a:gd fmla="val 50043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grpSp>
        <p:nvGrpSpPr>
          <p:cNvPr id="2296" name="Google Shape;2296;p84"/>
          <p:cNvGrpSpPr/>
          <p:nvPr/>
        </p:nvGrpSpPr>
        <p:grpSpPr>
          <a:xfrm>
            <a:off x="414098" y="2967219"/>
            <a:ext cx="1331452" cy="907632"/>
            <a:chOff x="414098" y="2967219"/>
            <a:chExt cx="1331452" cy="907632"/>
          </a:xfrm>
        </p:grpSpPr>
        <p:grpSp>
          <p:nvGrpSpPr>
            <p:cNvPr id="2297" name="Google Shape;2297;p84"/>
            <p:cNvGrpSpPr/>
            <p:nvPr/>
          </p:nvGrpSpPr>
          <p:grpSpPr>
            <a:xfrm>
              <a:off x="1152603" y="2967219"/>
              <a:ext cx="450600" cy="145800"/>
              <a:chOff x="705975" y="2212050"/>
              <a:chExt cx="450600" cy="145800"/>
            </a:xfrm>
          </p:grpSpPr>
          <p:sp>
            <p:nvSpPr>
              <p:cNvPr id="2298" name="Google Shape;2298;p84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9" name="Google Shape;2299;p84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5" name="Google Shape;2295;p84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00" name="Google Shape;2300;p84"/>
            <p:cNvGrpSpPr/>
            <p:nvPr/>
          </p:nvGrpSpPr>
          <p:grpSpPr>
            <a:xfrm>
              <a:off x="1010250" y="3107713"/>
              <a:ext cx="735300" cy="767139"/>
              <a:chOff x="2381850" y="2879113"/>
              <a:chExt cx="735300" cy="767139"/>
            </a:xfrm>
          </p:grpSpPr>
          <p:sp>
            <p:nvSpPr>
              <p:cNvPr id="2301" name="Google Shape;2301;p84"/>
              <p:cNvSpPr/>
              <p:nvPr/>
            </p:nvSpPr>
            <p:spPr>
              <a:xfrm>
                <a:off x="2381850" y="3098460"/>
                <a:ext cx="735300" cy="3225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RNN</a:t>
                </a: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2302" name="Google Shape;2302;p84"/>
              <p:cNvCxnSpPr/>
              <p:nvPr/>
            </p:nvCxnSpPr>
            <p:spPr>
              <a:xfrm rot="10800000">
                <a:off x="2749503" y="3425151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303" name="Google Shape;2303;p84"/>
              <p:cNvCxnSpPr/>
              <p:nvPr/>
            </p:nvCxnSpPr>
            <p:spPr>
              <a:xfrm rot="10800000">
                <a:off x="2749503" y="2879113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2304" name="Google Shape;2304;p84"/>
            <p:cNvGrpSpPr/>
            <p:nvPr/>
          </p:nvGrpSpPr>
          <p:grpSpPr>
            <a:xfrm>
              <a:off x="414098" y="3411719"/>
              <a:ext cx="596100" cy="145800"/>
              <a:chOff x="1709498" y="3189789"/>
              <a:chExt cx="596100" cy="145800"/>
            </a:xfrm>
          </p:grpSpPr>
          <p:grpSp>
            <p:nvGrpSpPr>
              <p:cNvPr id="2305" name="Google Shape;2305;p84"/>
              <p:cNvGrpSpPr/>
              <p:nvPr/>
            </p:nvGrpSpPr>
            <p:grpSpPr>
              <a:xfrm>
                <a:off x="1709498" y="3189789"/>
                <a:ext cx="450600" cy="145800"/>
                <a:chOff x="705975" y="2364450"/>
                <a:chExt cx="450600" cy="145800"/>
              </a:xfrm>
            </p:grpSpPr>
            <p:sp>
              <p:nvSpPr>
                <p:cNvPr id="2306" name="Google Shape;2306;p84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666666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7" name="Google Shape;2307;p84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666666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8" name="Google Shape;2308;p84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666666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2309" name="Google Shape;2309;p84"/>
              <p:cNvCxnSpPr>
                <a:stCxn id="2308" idx="3"/>
                <a:endCxn id="2301" idx="1"/>
              </p:cNvCxnSpPr>
              <p:nvPr/>
            </p:nvCxnSpPr>
            <p:spPr>
              <a:xfrm>
                <a:off x="2160098" y="3262689"/>
                <a:ext cx="145500" cy="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grpSp>
        <p:nvGrpSpPr>
          <p:cNvPr id="2310" name="Google Shape;2310;p84"/>
          <p:cNvGrpSpPr/>
          <p:nvPr/>
        </p:nvGrpSpPr>
        <p:grpSpPr>
          <a:xfrm>
            <a:off x="5340000" y="896496"/>
            <a:ext cx="735300" cy="1523742"/>
            <a:chOff x="5340000" y="896496"/>
            <a:chExt cx="735300" cy="1523742"/>
          </a:xfrm>
        </p:grpSpPr>
        <p:grpSp>
          <p:nvGrpSpPr>
            <p:cNvPr id="2311" name="Google Shape;2311;p84"/>
            <p:cNvGrpSpPr/>
            <p:nvPr/>
          </p:nvGrpSpPr>
          <p:grpSpPr>
            <a:xfrm>
              <a:off x="5479990" y="2058644"/>
              <a:ext cx="450600" cy="145800"/>
              <a:chOff x="705975" y="2212050"/>
              <a:chExt cx="450600" cy="145800"/>
            </a:xfrm>
          </p:grpSpPr>
          <p:sp>
            <p:nvSpPr>
              <p:cNvPr id="2312" name="Google Shape;2312;p84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3" name="Google Shape;2313;p84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4" name="Google Shape;2314;p84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315" name="Google Shape;2315;p84"/>
            <p:cNvCxnSpPr/>
            <p:nvPr/>
          </p:nvCxnSpPr>
          <p:spPr>
            <a:xfrm rot="10800000">
              <a:off x="5705290" y="2199138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2316" name="Google Shape;2316;p84"/>
            <p:cNvGrpSpPr/>
            <p:nvPr/>
          </p:nvGrpSpPr>
          <p:grpSpPr>
            <a:xfrm>
              <a:off x="5340000" y="896496"/>
              <a:ext cx="735300" cy="1102179"/>
              <a:chOff x="4707100" y="814471"/>
              <a:chExt cx="735300" cy="1102179"/>
            </a:xfrm>
          </p:grpSpPr>
          <p:sp>
            <p:nvSpPr>
              <p:cNvPr id="2317" name="Google Shape;2317;p84"/>
              <p:cNvSpPr txBox="1"/>
              <p:nvPr/>
            </p:nvSpPr>
            <p:spPr>
              <a:xfrm>
                <a:off x="4741652" y="1110871"/>
                <a:ext cx="690300" cy="4311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شجرتان</a:t>
                </a:r>
                <a:endParaRPr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6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shajaratan</a:t>
                </a:r>
                <a:endParaRPr sz="6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318" name="Google Shape;2318;p84"/>
              <p:cNvSpPr txBox="1"/>
              <p:nvPr/>
            </p:nvSpPr>
            <p:spPr>
              <a:xfrm>
                <a:off x="4744279" y="814471"/>
                <a:ext cx="6903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893</a:t>
                </a:r>
                <a:endParaRPr i="1"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319" name="Google Shape;2319;p84"/>
              <p:cNvSpPr/>
              <p:nvPr/>
            </p:nvSpPr>
            <p:spPr>
              <a:xfrm>
                <a:off x="4707100" y="1594150"/>
                <a:ext cx="735300" cy="322500"/>
              </a:xfrm>
              <a:prstGeom prst="snip2SameRect">
                <a:avLst>
                  <a:gd fmla="val 16667" name="adj1"/>
                  <a:gd fmla="val 0" name="adj2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s(h</a:t>
                </a:r>
                <a:r>
                  <a:rPr baseline="-25000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d</a:t>
                </a: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)</a:t>
                </a: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grpSp>
        <p:nvGrpSpPr>
          <p:cNvPr id="2320" name="Google Shape;2320;p84"/>
          <p:cNvGrpSpPr/>
          <p:nvPr/>
        </p:nvGrpSpPr>
        <p:grpSpPr>
          <a:xfrm>
            <a:off x="5334568" y="2745176"/>
            <a:ext cx="3179132" cy="1611855"/>
            <a:chOff x="5334568" y="2745176"/>
            <a:chExt cx="3179132" cy="1611855"/>
          </a:xfrm>
        </p:grpSpPr>
        <p:sp>
          <p:nvSpPr>
            <p:cNvPr id="2321" name="Google Shape;2321;p84"/>
            <p:cNvSpPr txBox="1"/>
            <p:nvPr/>
          </p:nvSpPr>
          <p:spPr>
            <a:xfrm>
              <a:off x="5334568" y="3925931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&lt;S&gt;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22" name="Google Shape;2322;p84"/>
            <p:cNvSpPr txBox="1"/>
            <p:nvPr/>
          </p:nvSpPr>
          <p:spPr>
            <a:xfrm>
              <a:off x="5338046" y="3629531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999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2323" name="Google Shape;2323;p84"/>
            <p:cNvGrpSpPr/>
            <p:nvPr/>
          </p:nvGrpSpPr>
          <p:grpSpPr>
            <a:xfrm>
              <a:off x="5340000" y="2745176"/>
              <a:ext cx="3173700" cy="906524"/>
              <a:chOff x="4707100" y="2739351"/>
              <a:chExt cx="3173700" cy="906524"/>
            </a:xfrm>
          </p:grpSpPr>
          <p:cxnSp>
            <p:nvCxnSpPr>
              <p:cNvPr id="2324" name="Google Shape;2324;p84"/>
              <p:cNvCxnSpPr/>
              <p:nvPr/>
            </p:nvCxnSpPr>
            <p:spPr>
              <a:xfrm rot="10800000">
                <a:off x="5072390" y="2739351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grpSp>
            <p:nvGrpSpPr>
              <p:cNvPr id="2325" name="Google Shape;2325;p84"/>
              <p:cNvGrpSpPr/>
              <p:nvPr/>
            </p:nvGrpSpPr>
            <p:grpSpPr>
              <a:xfrm>
                <a:off x="4847098" y="2965851"/>
                <a:ext cx="450600" cy="145800"/>
                <a:chOff x="705975" y="2364450"/>
                <a:chExt cx="450600" cy="145800"/>
              </a:xfrm>
            </p:grpSpPr>
            <p:sp>
              <p:nvSpPr>
                <p:cNvPr id="2326" name="Google Shape;2326;p84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BF9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7" name="Google Shape;2327;p84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BF9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8" name="Google Shape;2328;p84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BF9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2329" name="Google Shape;2329;p84"/>
              <p:cNvCxnSpPr/>
              <p:nvPr/>
            </p:nvCxnSpPr>
            <p:spPr>
              <a:xfrm rot="10800000">
                <a:off x="5073788" y="3107713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2330" name="Google Shape;2330;p84"/>
              <p:cNvSpPr/>
              <p:nvPr/>
            </p:nvSpPr>
            <p:spPr>
              <a:xfrm>
                <a:off x="4707100" y="3323375"/>
                <a:ext cx="3173700" cy="322500"/>
              </a:xfrm>
              <a:prstGeom prst="snip2SameRect">
                <a:avLst>
                  <a:gd fmla="val 16667" name="adj1"/>
                  <a:gd fmla="val 0" name="adj2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Embedding Layer </a:t>
                </a:r>
                <a:r>
                  <a:rPr i="1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V</a:t>
                </a:r>
                <a:r>
                  <a:rPr baseline="-25000" i="1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d</a:t>
                </a:r>
                <a:r>
                  <a:rPr i="1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(t)</a:t>
                </a:r>
                <a:endParaRPr i="1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grpSp>
        <p:nvGrpSpPr>
          <p:cNvPr id="2331" name="Google Shape;2331;p84"/>
          <p:cNvGrpSpPr/>
          <p:nvPr/>
        </p:nvGrpSpPr>
        <p:grpSpPr>
          <a:xfrm>
            <a:off x="1030900" y="3874851"/>
            <a:ext cx="3830400" cy="1190824"/>
            <a:chOff x="1030900" y="3874851"/>
            <a:chExt cx="3830400" cy="1190824"/>
          </a:xfrm>
        </p:grpSpPr>
        <p:sp>
          <p:nvSpPr>
            <p:cNvPr id="2332" name="Google Shape;2332;p84"/>
            <p:cNvSpPr/>
            <p:nvPr/>
          </p:nvSpPr>
          <p:spPr>
            <a:xfrm>
              <a:off x="1030900" y="4108075"/>
              <a:ext cx="38304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Embedding Layer </a:t>
              </a:r>
              <a:r>
                <a:rPr i="1" lang="en">
                  <a:latin typeface="Helvetica Neue"/>
                  <a:ea typeface="Helvetica Neue"/>
                  <a:cs typeface="Helvetica Neue"/>
                  <a:sym typeface="Helvetica Neue"/>
                </a:rPr>
                <a:t>V</a:t>
              </a:r>
              <a:r>
                <a:rPr baseline="-25000" i="1" lang="en">
                  <a:latin typeface="Helvetica Neue"/>
                  <a:ea typeface="Helvetica Neue"/>
                  <a:cs typeface="Helvetica Neue"/>
                  <a:sym typeface="Helvetica Neue"/>
                </a:rPr>
                <a:t>e</a:t>
              </a:r>
              <a:r>
                <a:rPr i="1" lang="en">
                  <a:latin typeface="Helvetica Neue"/>
                  <a:ea typeface="Helvetica Neue"/>
                  <a:cs typeface="Helvetica Neue"/>
                  <a:sym typeface="Helvetica Neue"/>
                </a:rPr>
                <a:t>(t)</a:t>
              </a:r>
              <a:endParaRPr i="1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33" name="Google Shape;2333;p84"/>
            <p:cNvSpPr txBox="1"/>
            <p:nvPr/>
          </p:nvSpPr>
          <p:spPr>
            <a:xfrm>
              <a:off x="1030900" y="47269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&lt;S&gt;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34" name="Google Shape;2334;p84"/>
            <p:cNvSpPr txBox="1"/>
            <p:nvPr/>
          </p:nvSpPr>
          <p:spPr>
            <a:xfrm>
              <a:off x="1812661" y="47269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two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35" name="Google Shape;2335;p84"/>
            <p:cNvSpPr txBox="1"/>
            <p:nvPr/>
          </p:nvSpPr>
          <p:spPr>
            <a:xfrm>
              <a:off x="2594423" y="47269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trees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36" name="Google Shape;2336;p84"/>
            <p:cNvSpPr txBox="1"/>
            <p:nvPr/>
          </p:nvSpPr>
          <p:spPr>
            <a:xfrm>
              <a:off x="3376184" y="47269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sway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37" name="Google Shape;2337;p84"/>
            <p:cNvSpPr txBox="1"/>
            <p:nvPr/>
          </p:nvSpPr>
          <p:spPr>
            <a:xfrm>
              <a:off x="1030900" y="44305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999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38" name="Google Shape;2338;p84"/>
            <p:cNvSpPr txBox="1"/>
            <p:nvPr/>
          </p:nvSpPr>
          <p:spPr>
            <a:xfrm>
              <a:off x="1811810" y="44305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128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39" name="Google Shape;2339;p84"/>
            <p:cNvSpPr txBox="1"/>
            <p:nvPr/>
          </p:nvSpPr>
          <p:spPr>
            <a:xfrm>
              <a:off x="2592720" y="44305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137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40" name="Google Shape;2340;p84"/>
            <p:cNvSpPr txBox="1"/>
            <p:nvPr/>
          </p:nvSpPr>
          <p:spPr>
            <a:xfrm>
              <a:off x="3380493" y="44305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783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2341" name="Google Shape;2341;p84"/>
            <p:cNvGrpSpPr/>
            <p:nvPr/>
          </p:nvGrpSpPr>
          <p:grpSpPr>
            <a:xfrm>
              <a:off x="1152603" y="3874851"/>
              <a:ext cx="450600" cy="145800"/>
              <a:chOff x="705975" y="2364450"/>
              <a:chExt cx="450600" cy="145800"/>
            </a:xfrm>
          </p:grpSpPr>
          <p:sp>
            <p:nvSpPr>
              <p:cNvPr id="2342" name="Google Shape;2342;p84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3" name="Google Shape;2343;p84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4" name="Google Shape;2344;p84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5" name="Google Shape;2345;p84"/>
            <p:cNvGrpSpPr/>
            <p:nvPr/>
          </p:nvGrpSpPr>
          <p:grpSpPr>
            <a:xfrm>
              <a:off x="1914603" y="3874851"/>
              <a:ext cx="450600" cy="145800"/>
              <a:chOff x="705975" y="2364450"/>
              <a:chExt cx="450600" cy="145800"/>
            </a:xfrm>
          </p:grpSpPr>
          <p:sp>
            <p:nvSpPr>
              <p:cNvPr id="2346" name="Google Shape;2346;p84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7" name="Google Shape;2347;p84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8" name="Google Shape;2348;p84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9" name="Google Shape;2349;p84"/>
            <p:cNvGrpSpPr/>
            <p:nvPr/>
          </p:nvGrpSpPr>
          <p:grpSpPr>
            <a:xfrm>
              <a:off x="2701817" y="3874851"/>
              <a:ext cx="450600" cy="145800"/>
              <a:chOff x="705975" y="2364450"/>
              <a:chExt cx="450600" cy="145800"/>
            </a:xfrm>
          </p:grpSpPr>
          <p:sp>
            <p:nvSpPr>
              <p:cNvPr id="2350" name="Google Shape;2350;p84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1" name="Google Shape;2351;p84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2" name="Google Shape;2352;p84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53" name="Google Shape;2353;p84"/>
            <p:cNvGrpSpPr/>
            <p:nvPr/>
          </p:nvGrpSpPr>
          <p:grpSpPr>
            <a:xfrm>
              <a:off x="3476423" y="3874851"/>
              <a:ext cx="450600" cy="145800"/>
              <a:chOff x="705975" y="2364450"/>
              <a:chExt cx="450600" cy="145800"/>
            </a:xfrm>
          </p:grpSpPr>
          <p:sp>
            <p:nvSpPr>
              <p:cNvPr id="2354" name="Google Shape;2354;p84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5" name="Google Shape;2355;p84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6" name="Google Shape;2356;p84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57" name="Google Shape;2357;p84"/>
            <p:cNvSpPr txBox="1"/>
            <p:nvPr/>
          </p:nvSpPr>
          <p:spPr>
            <a:xfrm>
              <a:off x="4166584" y="47269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&lt;E&gt;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58" name="Google Shape;2358;p84"/>
            <p:cNvSpPr txBox="1"/>
            <p:nvPr/>
          </p:nvSpPr>
          <p:spPr>
            <a:xfrm>
              <a:off x="4170893" y="44305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998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2359" name="Google Shape;2359;p84"/>
            <p:cNvGrpSpPr/>
            <p:nvPr/>
          </p:nvGrpSpPr>
          <p:grpSpPr>
            <a:xfrm>
              <a:off x="4255898" y="3874851"/>
              <a:ext cx="450600" cy="145800"/>
              <a:chOff x="705975" y="2364450"/>
              <a:chExt cx="450600" cy="145800"/>
            </a:xfrm>
          </p:grpSpPr>
          <p:sp>
            <p:nvSpPr>
              <p:cNvPr id="2360" name="Google Shape;2360;p84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1" name="Google Shape;2361;p84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2" name="Google Shape;2362;p84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63" name="Google Shape;2363;p84"/>
          <p:cNvGrpSpPr/>
          <p:nvPr/>
        </p:nvGrpSpPr>
        <p:grpSpPr>
          <a:xfrm>
            <a:off x="2365203" y="2967219"/>
            <a:ext cx="2484106" cy="907632"/>
            <a:chOff x="2365203" y="2967219"/>
            <a:chExt cx="2484106" cy="907632"/>
          </a:xfrm>
        </p:grpSpPr>
        <p:grpSp>
          <p:nvGrpSpPr>
            <p:cNvPr id="2364" name="Google Shape;2364;p84"/>
            <p:cNvGrpSpPr/>
            <p:nvPr/>
          </p:nvGrpSpPr>
          <p:grpSpPr>
            <a:xfrm>
              <a:off x="2701783" y="2967219"/>
              <a:ext cx="450600" cy="145800"/>
              <a:chOff x="705975" y="2212050"/>
              <a:chExt cx="450600" cy="145800"/>
            </a:xfrm>
          </p:grpSpPr>
          <p:sp>
            <p:nvSpPr>
              <p:cNvPr id="2365" name="Google Shape;2365;p84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6" name="Google Shape;2366;p84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7" name="Google Shape;2367;p84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68" name="Google Shape;2368;p84"/>
            <p:cNvGrpSpPr/>
            <p:nvPr/>
          </p:nvGrpSpPr>
          <p:grpSpPr>
            <a:xfrm>
              <a:off x="2365203" y="3040119"/>
              <a:ext cx="929527" cy="834732"/>
              <a:chOff x="2517603" y="3040119"/>
              <a:chExt cx="929527" cy="834732"/>
            </a:xfrm>
          </p:grpSpPr>
          <p:sp>
            <p:nvSpPr>
              <p:cNvPr id="2369" name="Google Shape;2369;p84"/>
              <p:cNvSpPr/>
              <p:nvPr/>
            </p:nvSpPr>
            <p:spPr>
              <a:xfrm>
                <a:off x="2711830" y="3327060"/>
                <a:ext cx="735300" cy="3225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RNN</a:t>
                </a: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2370" name="Google Shape;2370;p84"/>
              <p:cNvCxnSpPr/>
              <p:nvPr/>
            </p:nvCxnSpPr>
            <p:spPr>
              <a:xfrm rot="10800000">
                <a:off x="3079483" y="3653751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371" name="Google Shape;2371;p84"/>
              <p:cNvCxnSpPr/>
              <p:nvPr/>
            </p:nvCxnSpPr>
            <p:spPr>
              <a:xfrm rot="10800000">
                <a:off x="3079483" y="3107713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372" name="Google Shape;2372;p84"/>
              <p:cNvCxnSpPr>
                <a:stCxn id="2289" idx="3"/>
                <a:endCxn id="2369" idx="1"/>
              </p:cNvCxnSpPr>
              <p:nvPr/>
            </p:nvCxnSpPr>
            <p:spPr>
              <a:xfrm>
                <a:off x="2517603" y="3040119"/>
                <a:ext cx="194100" cy="448200"/>
              </a:xfrm>
              <a:prstGeom prst="bentConnector3">
                <a:avLst>
                  <a:gd fmla="val 50033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2373" name="Google Shape;2373;p84"/>
            <p:cNvGrpSpPr/>
            <p:nvPr/>
          </p:nvGrpSpPr>
          <p:grpSpPr>
            <a:xfrm>
              <a:off x="3152383" y="2967219"/>
              <a:ext cx="917451" cy="907632"/>
              <a:chOff x="7648183" y="2738619"/>
              <a:chExt cx="917451" cy="907632"/>
            </a:xfrm>
          </p:grpSpPr>
          <p:grpSp>
            <p:nvGrpSpPr>
              <p:cNvPr id="2374" name="Google Shape;2374;p84"/>
              <p:cNvGrpSpPr/>
              <p:nvPr/>
            </p:nvGrpSpPr>
            <p:grpSpPr>
              <a:xfrm>
                <a:off x="7972688" y="2738619"/>
                <a:ext cx="450600" cy="145800"/>
                <a:chOff x="705975" y="2212050"/>
                <a:chExt cx="450600" cy="145800"/>
              </a:xfrm>
            </p:grpSpPr>
            <p:sp>
              <p:nvSpPr>
                <p:cNvPr id="2375" name="Google Shape;2375;p84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4A86E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6" name="Google Shape;2376;p84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4A86E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7" name="Google Shape;2377;p84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4A86E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378" name="Google Shape;2378;p84"/>
              <p:cNvSpPr/>
              <p:nvPr/>
            </p:nvSpPr>
            <p:spPr>
              <a:xfrm>
                <a:off x="7830334" y="3098460"/>
                <a:ext cx="735300" cy="3225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RNN</a:t>
                </a: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2379" name="Google Shape;2379;p84"/>
              <p:cNvCxnSpPr/>
              <p:nvPr/>
            </p:nvCxnSpPr>
            <p:spPr>
              <a:xfrm rot="10800000">
                <a:off x="8197988" y="3425151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380" name="Google Shape;2380;p84"/>
              <p:cNvCxnSpPr/>
              <p:nvPr/>
            </p:nvCxnSpPr>
            <p:spPr>
              <a:xfrm rot="10800000">
                <a:off x="8197988" y="2879113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381" name="Google Shape;2381;p84"/>
              <p:cNvCxnSpPr>
                <a:stCxn id="2367" idx="3"/>
                <a:endCxn id="2378" idx="1"/>
              </p:cNvCxnSpPr>
              <p:nvPr/>
            </p:nvCxnSpPr>
            <p:spPr>
              <a:xfrm>
                <a:off x="7648183" y="2811519"/>
                <a:ext cx="182100" cy="448200"/>
              </a:xfrm>
              <a:prstGeom prst="bentConnector3">
                <a:avLst>
                  <a:gd fmla="val 50014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2382" name="Google Shape;2382;p84"/>
            <p:cNvGrpSpPr/>
            <p:nvPr/>
          </p:nvGrpSpPr>
          <p:grpSpPr>
            <a:xfrm>
              <a:off x="3927488" y="2967219"/>
              <a:ext cx="921822" cy="907632"/>
              <a:chOff x="7643813" y="2738619"/>
              <a:chExt cx="921822" cy="907632"/>
            </a:xfrm>
          </p:grpSpPr>
          <p:grpSp>
            <p:nvGrpSpPr>
              <p:cNvPr id="2383" name="Google Shape;2383;p84"/>
              <p:cNvGrpSpPr/>
              <p:nvPr/>
            </p:nvGrpSpPr>
            <p:grpSpPr>
              <a:xfrm>
                <a:off x="7972688" y="2738619"/>
                <a:ext cx="450600" cy="145800"/>
                <a:chOff x="705975" y="2212050"/>
                <a:chExt cx="450600" cy="145800"/>
              </a:xfrm>
            </p:grpSpPr>
            <p:sp>
              <p:nvSpPr>
                <p:cNvPr id="2384" name="Google Shape;2384;p84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4A86E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5" name="Google Shape;2385;p84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4A86E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6" name="Google Shape;2386;p84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4A86E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387" name="Google Shape;2387;p84"/>
              <p:cNvSpPr/>
              <p:nvPr/>
            </p:nvSpPr>
            <p:spPr>
              <a:xfrm>
                <a:off x="7830334" y="3098460"/>
                <a:ext cx="735300" cy="3225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RNN</a:t>
                </a: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2388" name="Google Shape;2388;p84"/>
              <p:cNvCxnSpPr/>
              <p:nvPr/>
            </p:nvCxnSpPr>
            <p:spPr>
              <a:xfrm rot="10800000">
                <a:off x="8197988" y="3425151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389" name="Google Shape;2389;p84"/>
              <p:cNvCxnSpPr/>
              <p:nvPr/>
            </p:nvCxnSpPr>
            <p:spPr>
              <a:xfrm rot="10800000">
                <a:off x="8197988" y="2879113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390" name="Google Shape;2390;p84"/>
              <p:cNvCxnSpPr>
                <a:stCxn id="2377" idx="3"/>
                <a:endCxn id="2387" idx="1"/>
              </p:cNvCxnSpPr>
              <p:nvPr/>
            </p:nvCxnSpPr>
            <p:spPr>
              <a:xfrm>
                <a:off x="7643813" y="2811519"/>
                <a:ext cx="186600" cy="448200"/>
              </a:xfrm>
              <a:prstGeom prst="bentConnector3">
                <a:avLst>
                  <a:gd fmla="val 49979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grpSp>
        <p:nvGrpSpPr>
          <p:cNvPr id="2391" name="Google Shape;2391;p84"/>
          <p:cNvGrpSpPr/>
          <p:nvPr/>
        </p:nvGrpSpPr>
        <p:grpSpPr>
          <a:xfrm>
            <a:off x="4070812" y="2058651"/>
            <a:ext cx="2002125" cy="908568"/>
            <a:chOff x="4070812" y="2058651"/>
            <a:chExt cx="2002125" cy="908568"/>
          </a:xfrm>
        </p:grpSpPr>
        <p:sp>
          <p:nvSpPr>
            <p:cNvPr id="2392" name="Google Shape;2392;p84"/>
            <p:cNvSpPr/>
            <p:nvPr/>
          </p:nvSpPr>
          <p:spPr>
            <a:xfrm>
              <a:off x="5337637" y="2418485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393" name="Google Shape;2393;p84"/>
            <p:cNvCxnSpPr>
              <a:stCxn id="2385" idx="0"/>
              <a:endCxn id="2392" idx="1"/>
            </p:cNvCxnSpPr>
            <p:nvPr/>
          </p:nvCxnSpPr>
          <p:spPr>
            <a:xfrm rot="-5400000">
              <a:off x="4715813" y="2345469"/>
              <a:ext cx="387600" cy="8559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394" name="Google Shape;2394;p84"/>
            <p:cNvSpPr txBox="1"/>
            <p:nvPr/>
          </p:nvSpPr>
          <p:spPr>
            <a:xfrm>
              <a:off x="4070812" y="2058651"/>
              <a:ext cx="11301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Decoder D hidden state </a:t>
              </a:r>
              <a:r>
                <a:rPr i="1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i="1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endParaRPr baseline="-25000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395" name="Google Shape;2395;p84"/>
          <p:cNvGrpSpPr/>
          <p:nvPr/>
        </p:nvGrpSpPr>
        <p:grpSpPr>
          <a:xfrm>
            <a:off x="2139652" y="1408446"/>
            <a:ext cx="3234900" cy="1558800"/>
            <a:chOff x="1834852" y="1408446"/>
            <a:chExt cx="3234900" cy="1558800"/>
          </a:xfrm>
        </p:grpSpPr>
        <p:cxnSp>
          <p:nvCxnSpPr>
            <p:cNvPr id="2396" name="Google Shape;2396;p84"/>
            <p:cNvCxnSpPr>
              <a:stCxn id="2317" idx="1"/>
            </p:cNvCxnSpPr>
            <p:nvPr/>
          </p:nvCxnSpPr>
          <p:spPr>
            <a:xfrm flipH="1">
              <a:off x="1834852" y="1408446"/>
              <a:ext cx="3234900" cy="15588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97" name="Google Shape;2397;p84"/>
            <p:cNvCxnSpPr>
              <a:stCxn id="2317" idx="1"/>
            </p:cNvCxnSpPr>
            <p:nvPr/>
          </p:nvCxnSpPr>
          <p:spPr>
            <a:xfrm flipH="1">
              <a:off x="2622052" y="1408446"/>
              <a:ext cx="2447700" cy="15588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398" name="Google Shape;2398;p84"/>
          <p:cNvSpPr/>
          <p:nvPr/>
        </p:nvSpPr>
        <p:spPr>
          <a:xfrm>
            <a:off x="4021862" y="2567872"/>
            <a:ext cx="929400" cy="9294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2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</a:t>
            </a:r>
            <a:r>
              <a:rPr lang="en"/>
              <a:t>Attention to Rewrite RNN State Input</a:t>
            </a:r>
            <a:endParaRPr/>
          </a:p>
        </p:txBody>
      </p:sp>
      <p:sp>
        <p:nvSpPr>
          <p:cNvPr id="2404" name="Google Shape;2404;p85"/>
          <p:cNvSpPr/>
          <p:nvPr/>
        </p:nvSpPr>
        <p:spPr>
          <a:xfrm>
            <a:off x="1030900" y="4108075"/>
            <a:ext cx="38304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Embedding Layer 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baseline="-25000" i="1" lang="en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(t)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05" name="Google Shape;2405;p85"/>
          <p:cNvSpPr txBox="1"/>
          <p:nvPr/>
        </p:nvSpPr>
        <p:spPr>
          <a:xfrm>
            <a:off x="1030900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&lt;S&gt;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06" name="Google Shape;2406;p85"/>
          <p:cNvSpPr txBox="1"/>
          <p:nvPr/>
        </p:nvSpPr>
        <p:spPr>
          <a:xfrm>
            <a:off x="1812661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two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07" name="Google Shape;2407;p85"/>
          <p:cNvSpPr txBox="1"/>
          <p:nvPr/>
        </p:nvSpPr>
        <p:spPr>
          <a:xfrm>
            <a:off x="2594423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trees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08" name="Google Shape;2408;p85"/>
          <p:cNvSpPr txBox="1"/>
          <p:nvPr/>
        </p:nvSpPr>
        <p:spPr>
          <a:xfrm>
            <a:off x="3376184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sway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09" name="Google Shape;2409;p85"/>
          <p:cNvSpPr txBox="1"/>
          <p:nvPr/>
        </p:nvSpPr>
        <p:spPr>
          <a:xfrm>
            <a:off x="103090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999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10" name="Google Shape;2410;p85"/>
          <p:cNvSpPr txBox="1"/>
          <p:nvPr/>
        </p:nvSpPr>
        <p:spPr>
          <a:xfrm>
            <a:off x="181181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128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11" name="Google Shape;2411;p85"/>
          <p:cNvSpPr txBox="1"/>
          <p:nvPr/>
        </p:nvSpPr>
        <p:spPr>
          <a:xfrm>
            <a:off x="259272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137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12" name="Google Shape;2412;p85"/>
          <p:cNvSpPr txBox="1"/>
          <p:nvPr/>
        </p:nvSpPr>
        <p:spPr>
          <a:xfrm>
            <a:off x="3380493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783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413" name="Google Shape;2413;p85"/>
          <p:cNvGrpSpPr/>
          <p:nvPr/>
        </p:nvGrpSpPr>
        <p:grpSpPr>
          <a:xfrm>
            <a:off x="1152603" y="3874851"/>
            <a:ext cx="450600" cy="145800"/>
            <a:chOff x="705975" y="2364450"/>
            <a:chExt cx="450600" cy="145800"/>
          </a:xfrm>
        </p:grpSpPr>
        <p:sp>
          <p:nvSpPr>
            <p:cNvPr id="2414" name="Google Shape;2414;p85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85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85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7" name="Google Shape;2417;p85"/>
          <p:cNvGrpSpPr/>
          <p:nvPr/>
        </p:nvGrpSpPr>
        <p:grpSpPr>
          <a:xfrm>
            <a:off x="1914603" y="3874851"/>
            <a:ext cx="450600" cy="145800"/>
            <a:chOff x="705975" y="2364450"/>
            <a:chExt cx="450600" cy="145800"/>
          </a:xfrm>
        </p:grpSpPr>
        <p:sp>
          <p:nvSpPr>
            <p:cNvPr id="2418" name="Google Shape;2418;p85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85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85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1" name="Google Shape;2421;p85"/>
          <p:cNvGrpSpPr/>
          <p:nvPr/>
        </p:nvGrpSpPr>
        <p:grpSpPr>
          <a:xfrm>
            <a:off x="2701817" y="3874851"/>
            <a:ext cx="450600" cy="145800"/>
            <a:chOff x="705975" y="2364450"/>
            <a:chExt cx="450600" cy="145800"/>
          </a:xfrm>
        </p:grpSpPr>
        <p:sp>
          <p:nvSpPr>
            <p:cNvPr id="2422" name="Google Shape;2422;p85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85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85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5" name="Google Shape;2425;p85"/>
          <p:cNvGrpSpPr/>
          <p:nvPr/>
        </p:nvGrpSpPr>
        <p:grpSpPr>
          <a:xfrm>
            <a:off x="3476423" y="3874851"/>
            <a:ext cx="450600" cy="145800"/>
            <a:chOff x="705975" y="2364450"/>
            <a:chExt cx="450600" cy="145800"/>
          </a:xfrm>
        </p:grpSpPr>
        <p:sp>
          <p:nvSpPr>
            <p:cNvPr id="2426" name="Google Shape;2426;p85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85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85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9" name="Google Shape;2429;p85"/>
          <p:cNvGrpSpPr/>
          <p:nvPr/>
        </p:nvGrpSpPr>
        <p:grpSpPr>
          <a:xfrm>
            <a:off x="1152603" y="2967219"/>
            <a:ext cx="450600" cy="145800"/>
            <a:chOff x="705975" y="2212050"/>
            <a:chExt cx="450600" cy="145800"/>
          </a:xfrm>
        </p:grpSpPr>
        <p:sp>
          <p:nvSpPr>
            <p:cNvPr id="2430" name="Google Shape;2430;p85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85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85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33" name="Google Shape;2433;p85"/>
          <p:cNvGrpSpPr/>
          <p:nvPr/>
        </p:nvGrpSpPr>
        <p:grpSpPr>
          <a:xfrm>
            <a:off x="1010250" y="3107713"/>
            <a:ext cx="735300" cy="767139"/>
            <a:chOff x="2381850" y="2879113"/>
            <a:chExt cx="735300" cy="767139"/>
          </a:xfrm>
        </p:grpSpPr>
        <p:sp>
          <p:nvSpPr>
            <p:cNvPr id="2434" name="Google Shape;2434;p85"/>
            <p:cNvSpPr/>
            <p:nvPr/>
          </p:nvSpPr>
          <p:spPr>
            <a:xfrm>
              <a:off x="2381850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435" name="Google Shape;2435;p85"/>
            <p:cNvCxnSpPr/>
            <p:nvPr/>
          </p:nvCxnSpPr>
          <p:spPr>
            <a:xfrm rot="10800000">
              <a:off x="2749503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36" name="Google Shape;2436;p85"/>
            <p:cNvCxnSpPr/>
            <p:nvPr/>
          </p:nvCxnSpPr>
          <p:spPr>
            <a:xfrm rot="10800000">
              <a:off x="2749503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437" name="Google Shape;2437;p85"/>
          <p:cNvGrpSpPr/>
          <p:nvPr/>
        </p:nvGrpSpPr>
        <p:grpSpPr>
          <a:xfrm>
            <a:off x="1914603" y="2967219"/>
            <a:ext cx="450600" cy="145800"/>
            <a:chOff x="705975" y="2212050"/>
            <a:chExt cx="450600" cy="145800"/>
          </a:xfrm>
        </p:grpSpPr>
        <p:sp>
          <p:nvSpPr>
            <p:cNvPr id="2438" name="Google Shape;2438;p85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85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85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1" name="Google Shape;2441;p85"/>
          <p:cNvGrpSpPr/>
          <p:nvPr/>
        </p:nvGrpSpPr>
        <p:grpSpPr>
          <a:xfrm>
            <a:off x="1603203" y="3040119"/>
            <a:ext cx="904347" cy="834732"/>
            <a:chOff x="2974803" y="2811519"/>
            <a:chExt cx="904347" cy="834732"/>
          </a:xfrm>
        </p:grpSpPr>
        <p:sp>
          <p:nvSpPr>
            <p:cNvPr id="2442" name="Google Shape;2442;p85"/>
            <p:cNvSpPr/>
            <p:nvPr/>
          </p:nvSpPr>
          <p:spPr>
            <a:xfrm>
              <a:off x="3143850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443" name="Google Shape;2443;p85"/>
            <p:cNvCxnSpPr/>
            <p:nvPr/>
          </p:nvCxnSpPr>
          <p:spPr>
            <a:xfrm rot="10800000">
              <a:off x="3511503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44" name="Google Shape;2444;p85"/>
            <p:cNvCxnSpPr/>
            <p:nvPr/>
          </p:nvCxnSpPr>
          <p:spPr>
            <a:xfrm rot="10800000">
              <a:off x="3511503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45" name="Google Shape;2445;p85"/>
            <p:cNvCxnSpPr>
              <a:stCxn id="2432" idx="3"/>
              <a:endCxn id="2442" idx="1"/>
            </p:cNvCxnSpPr>
            <p:nvPr/>
          </p:nvCxnSpPr>
          <p:spPr>
            <a:xfrm>
              <a:off x="2974803" y="2811519"/>
              <a:ext cx="168900" cy="448200"/>
            </a:xfrm>
            <a:prstGeom prst="bentConnector3">
              <a:avLst>
                <a:gd fmla="val 5004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446" name="Google Shape;2446;p85"/>
          <p:cNvGrpSpPr/>
          <p:nvPr/>
        </p:nvGrpSpPr>
        <p:grpSpPr>
          <a:xfrm>
            <a:off x="2701783" y="2967219"/>
            <a:ext cx="450600" cy="145800"/>
            <a:chOff x="705975" y="2212050"/>
            <a:chExt cx="450600" cy="145800"/>
          </a:xfrm>
        </p:grpSpPr>
        <p:sp>
          <p:nvSpPr>
            <p:cNvPr id="2447" name="Google Shape;2447;p85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85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85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0" name="Google Shape;2450;p85"/>
          <p:cNvGrpSpPr/>
          <p:nvPr/>
        </p:nvGrpSpPr>
        <p:grpSpPr>
          <a:xfrm>
            <a:off x="2365203" y="3040119"/>
            <a:ext cx="929527" cy="834732"/>
            <a:chOff x="2517603" y="3040119"/>
            <a:chExt cx="929527" cy="834732"/>
          </a:xfrm>
        </p:grpSpPr>
        <p:sp>
          <p:nvSpPr>
            <p:cNvPr id="2451" name="Google Shape;2451;p85"/>
            <p:cNvSpPr/>
            <p:nvPr/>
          </p:nvSpPr>
          <p:spPr>
            <a:xfrm>
              <a:off x="2711830" y="33270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452" name="Google Shape;2452;p85"/>
            <p:cNvCxnSpPr/>
            <p:nvPr/>
          </p:nvCxnSpPr>
          <p:spPr>
            <a:xfrm rot="10800000">
              <a:off x="3079483" y="36537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53" name="Google Shape;2453;p85"/>
            <p:cNvCxnSpPr/>
            <p:nvPr/>
          </p:nvCxnSpPr>
          <p:spPr>
            <a:xfrm rot="10800000">
              <a:off x="3079483" y="31077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54" name="Google Shape;2454;p85"/>
            <p:cNvCxnSpPr>
              <a:stCxn id="2440" idx="3"/>
              <a:endCxn id="2451" idx="1"/>
            </p:cNvCxnSpPr>
            <p:nvPr/>
          </p:nvCxnSpPr>
          <p:spPr>
            <a:xfrm>
              <a:off x="2517603" y="3040119"/>
              <a:ext cx="194100" cy="448200"/>
            </a:xfrm>
            <a:prstGeom prst="bentConnector3">
              <a:avLst>
                <a:gd fmla="val 5003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455" name="Google Shape;2455;p85"/>
          <p:cNvGrpSpPr/>
          <p:nvPr/>
        </p:nvGrpSpPr>
        <p:grpSpPr>
          <a:xfrm>
            <a:off x="414098" y="3411719"/>
            <a:ext cx="596100" cy="145800"/>
            <a:chOff x="1709498" y="3189789"/>
            <a:chExt cx="596100" cy="145800"/>
          </a:xfrm>
        </p:grpSpPr>
        <p:grpSp>
          <p:nvGrpSpPr>
            <p:cNvPr id="2456" name="Google Shape;2456;p85"/>
            <p:cNvGrpSpPr/>
            <p:nvPr/>
          </p:nvGrpSpPr>
          <p:grpSpPr>
            <a:xfrm>
              <a:off x="1709498" y="3189789"/>
              <a:ext cx="450600" cy="145800"/>
              <a:chOff x="705975" y="2364450"/>
              <a:chExt cx="450600" cy="145800"/>
            </a:xfrm>
          </p:grpSpPr>
          <p:sp>
            <p:nvSpPr>
              <p:cNvPr id="2457" name="Google Shape;2457;p85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8" name="Google Shape;2458;p85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9" name="Google Shape;2459;p85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460" name="Google Shape;2460;p85"/>
            <p:cNvCxnSpPr>
              <a:stCxn id="2459" idx="3"/>
              <a:endCxn id="2434" idx="1"/>
            </p:cNvCxnSpPr>
            <p:nvPr/>
          </p:nvCxnSpPr>
          <p:spPr>
            <a:xfrm>
              <a:off x="2160098" y="3262689"/>
              <a:ext cx="145500" cy="3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461" name="Google Shape;2461;p85"/>
          <p:cNvGrpSpPr/>
          <p:nvPr/>
        </p:nvGrpSpPr>
        <p:grpSpPr>
          <a:xfrm>
            <a:off x="3152383" y="2967219"/>
            <a:ext cx="917451" cy="907632"/>
            <a:chOff x="7648183" y="2738619"/>
            <a:chExt cx="917451" cy="907632"/>
          </a:xfrm>
        </p:grpSpPr>
        <p:grpSp>
          <p:nvGrpSpPr>
            <p:cNvPr id="2462" name="Google Shape;2462;p85"/>
            <p:cNvGrpSpPr/>
            <p:nvPr/>
          </p:nvGrpSpPr>
          <p:grpSpPr>
            <a:xfrm>
              <a:off x="7972688" y="2738619"/>
              <a:ext cx="450600" cy="145800"/>
              <a:chOff x="705975" y="2212050"/>
              <a:chExt cx="450600" cy="145800"/>
            </a:xfrm>
          </p:grpSpPr>
          <p:sp>
            <p:nvSpPr>
              <p:cNvPr id="2463" name="Google Shape;2463;p85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4" name="Google Shape;2464;p85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5" name="Google Shape;2465;p85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66" name="Google Shape;2466;p85"/>
            <p:cNvSpPr/>
            <p:nvPr/>
          </p:nvSpPr>
          <p:spPr>
            <a:xfrm>
              <a:off x="7830334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467" name="Google Shape;2467;p85"/>
            <p:cNvCxnSpPr/>
            <p:nvPr/>
          </p:nvCxnSpPr>
          <p:spPr>
            <a:xfrm rot="10800000">
              <a:off x="8197988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68" name="Google Shape;2468;p85"/>
            <p:cNvCxnSpPr/>
            <p:nvPr/>
          </p:nvCxnSpPr>
          <p:spPr>
            <a:xfrm rot="10800000">
              <a:off x="8197988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69" name="Google Shape;2469;p85"/>
            <p:cNvCxnSpPr>
              <a:stCxn id="2449" idx="3"/>
              <a:endCxn id="2466" idx="1"/>
            </p:cNvCxnSpPr>
            <p:nvPr/>
          </p:nvCxnSpPr>
          <p:spPr>
            <a:xfrm>
              <a:off x="7648183" y="2811519"/>
              <a:ext cx="182100" cy="448200"/>
            </a:xfrm>
            <a:prstGeom prst="bentConnector3">
              <a:avLst>
                <a:gd fmla="val 50014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470" name="Google Shape;2470;p85"/>
          <p:cNvGrpSpPr/>
          <p:nvPr/>
        </p:nvGrpSpPr>
        <p:grpSpPr>
          <a:xfrm>
            <a:off x="5340000" y="896496"/>
            <a:ext cx="735300" cy="1102179"/>
            <a:chOff x="4707100" y="814471"/>
            <a:chExt cx="735300" cy="1102179"/>
          </a:xfrm>
        </p:grpSpPr>
        <p:sp>
          <p:nvSpPr>
            <p:cNvPr id="2471" name="Google Shape;2471;p85"/>
            <p:cNvSpPr txBox="1"/>
            <p:nvPr/>
          </p:nvSpPr>
          <p:spPr>
            <a:xfrm>
              <a:off x="4741652" y="1110871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شجرتان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shajaratan</a:t>
              </a:r>
              <a:endParaRPr sz="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72" name="Google Shape;2472;p85"/>
            <p:cNvSpPr txBox="1"/>
            <p:nvPr/>
          </p:nvSpPr>
          <p:spPr>
            <a:xfrm>
              <a:off x="4744279" y="814471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893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73" name="Google Shape;2473;p85"/>
            <p:cNvSpPr/>
            <p:nvPr/>
          </p:nvSpPr>
          <p:spPr>
            <a:xfrm>
              <a:off x="4707100" y="1594150"/>
              <a:ext cx="7353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s(h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474" name="Google Shape;2474;p85"/>
          <p:cNvSpPr txBox="1"/>
          <p:nvPr/>
        </p:nvSpPr>
        <p:spPr>
          <a:xfrm>
            <a:off x="5334568" y="3925931"/>
            <a:ext cx="690300" cy="4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&lt;S&gt;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75" name="Google Shape;2475;p85"/>
          <p:cNvSpPr txBox="1"/>
          <p:nvPr/>
        </p:nvSpPr>
        <p:spPr>
          <a:xfrm>
            <a:off x="5338046" y="3629531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999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476" name="Google Shape;2476;p85"/>
          <p:cNvGrpSpPr/>
          <p:nvPr/>
        </p:nvGrpSpPr>
        <p:grpSpPr>
          <a:xfrm>
            <a:off x="5340000" y="2745176"/>
            <a:ext cx="3173700" cy="906524"/>
            <a:chOff x="4707100" y="2739351"/>
            <a:chExt cx="3173700" cy="906524"/>
          </a:xfrm>
        </p:grpSpPr>
        <p:cxnSp>
          <p:nvCxnSpPr>
            <p:cNvPr id="2477" name="Google Shape;2477;p85"/>
            <p:cNvCxnSpPr/>
            <p:nvPr/>
          </p:nvCxnSpPr>
          <p:spPr>
            <a:xfrm rot="10800000">
              <a:off x="5072390" y="27393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2478" name="Google Shape;2478;p85"/>
            <p:cNvGrpSpPr/>
            <p:nvPr/>
          </p:nvGrpSpPr>
          <p:grpSpPr>
            <a:xfrm>
              <a:off x="4847098" y="2965851"/>
              <a:ext cx="450600" cy="145800"/>
              <a:chOff x="705975" y="2364450"/>
              <a:chExt cx="450600" cy="145800"/>
            </a:xfrm>
          </p:grpSpPr>
          <p:sp>
            <p:nvSpPr>
              <p:cNvPr id="2479" name="Google Shape;2479;p85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0" name="Google Shape;2480;p85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1" name="Google Shape;2481;p85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482" name="Google Shape;2482;p85"/>
            <p:cNvCxnSpPr/>
            <p:nvPr/>
          </p:nvCxnSpPr>
          <p:spPr>
            <a:xfrm rot="10800000">
              <a:off x="5073788" y="31077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483" name="Google Shape;2483;p85"/>
            <p:cNvSpPr/>
            <p:nvPr/>
          </p:nvSpPr>
          <p:spPr>
            <a:xfrm>
              <a:off x="4707100" y="3323375"/>
              <a:ext cx="31737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Embedding Layer </a:t>
              </a:r>
              <a:r>
                <a:rPr i="1" lang="en">
                  <a:latin typeface="Helvetica Neue"/>
                  <a:ea typeface="Helvetica Neue"/>
                  <a:cs typeface="Helvetica Neue"/>
                  <a:sym typeface="Helvetica Neue"/>
                </a:rPr>
                <a:t>V</a:t>
              </a:r>
              <a:r>
                <a:rPr baseline="-25000" i="1" lang="en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i="1" lang="en">
                  <a:latin typeface="Helvetica Neue"/>
                  <a:ea typeface="Helvetica Neue"/>
                  <a:cs typeface="Helvetica Neue"/>
                  <a:sym typeface="Helvetica Neue"/>
                </a:rPr>
                <a:t>(t)</a:t>
              </a:r>
              <a:endParaRPr i="1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484" name="Google Shape;2484;p85"/>
          <p:cNvSpPr txBox="1"/>
          <p:nvPr/>
        </p:nvSpPr>
        <p:spPr>
          <a:xfrm>
            <a:off x="4166584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&lt;E&gt;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85" name="Google Shape;2485;p85"/>
          <p:cNvSpPr txBox="1"/>
          <p:nvPr/>
        </p:nvSpPr>
        <p:spPr>
          <a:xfrm>
            <a:off x="4170893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998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486" name="Google Shape;2486;p85"/>
          <p:cNvGrpSpPr/>
          <p:nvPr/>
        </p:nvGrpSpPr>
        <p:grpSpPr>
          <a:xfrm>
            <a:off x="4255898" y="3874851"/>
            <a:ext cx="450600" cy="145800"/>
            <a:chOff x="705975" y="2364450"/>
            <a:chExt cx="450600" cy="145800"/>
          </a:xfrm>
        </p:grpSpPr>
        <p:sp>
          <p:nvSpPr>
            <p:cNvPr id="2487" name="Google Shape;2487;p85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85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85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0" name="Google Shape;2490;p85"/>
          <p:cNvGrpSpPr/>
          <p:nvPr/>
        </p:nvGrpSpPr>
        <p:grpSpPr>
          <a:xfrm>
            <a:off x="3927488" y="2967219"/>
            <a:ext cx="921822" cy="907632"/>
            <a:chOff x="7643813" y="2738619"/>
            <a:chExt cx="921822" cy="907632"/>
          </a:xfrm>
        </p:grpSpPr>
        <p:grpSp>
          <p:nvGrpSpPr>
            <p:cNvPr id="2491" name="Google Shape;2491;p85"/>
            <p:cNvGrpSpPr/>
            <p:nvPr/>
          </p:nvGrpSpPr>
          <p:grpSpPr>
            <a:xfrm>
              <a:off x="7972688" y="2738619"/>
              <a:ext cx="450600" cy="145800"/>
              <a:chOff x="705975" y="2212050"/>
              <a:chExt cx="450600" cy="145800"/>
            </a:xfrm>
          </p:grpSpPr>
          <p:sp>
            <p:nvSpPr>
              <p:cNvPr id="2492" name="Google Shape;2492;p85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3" name="Google Shape;2493;p85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4" name="Google Shape;2494;p85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95" name="Google Shape;2495;p85"/>
            <p:cNvSpPr/>
            <p:nvPr/>
          </p:nvSpPr>
          <p:spPr>
            <a:xfrm>
              <a:off x="7830334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496" name="Google Shape;2496;p85"/>
            <p:cNvCxnSpPr/>
            <p:nvPr/>
          </p:nvCxnSpPr>
          <p:spPr>
            <a:xfrm rot="10800000">
              <a:off x="8197988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97" name="Google Shape;2497;p85"/>
            <p:cNvCxnSpPr/>
            <p:nvPr/>
          </p:nvCxnSpPr>
          <p:spPr>
            <a:xfrm rot="10800000">
              <a:off x="8197988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98" name="Google Shape;2498;p85"/>
            <p:cNvCxnSpPr>
              <a:stCxn id="2465" idx="3"/>
              <a:endCxn id="2495" idx="1"/>
            </p:cNvCxnSpPr>
            <p:nvPr/>
          </p:nvCxnSpPr>
          <p:spPr>
            <a:xfrm>
              <a:off x="7643813" y="2811519"/>
              <a:ext cx="186600" cy="448200"/>
            </a:xfrm>
            <a:prstGeom prst="bentConnector3">
              <a:avLst>
                <a:gd fmla="val 49979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499" name="Google Shape;2499;p85"/>
          <p:cNvGrpSpPr/>
          <p:nvPr/>
        </p:nvGrpSpPr>
        <p:grpSpPr>
          <a:xfrm>
            <a:off x="6010136" y="1550126"/>
            <a:ext cx="3223314" cy="947685"/>
            <a:chOff x="6010136" y="1550126"/>
            <a:chExt cx="3223314" cy="947685"/>
          </a:xfrm>
        </p:grpSpPr>
        <p:sp>
          <p:nvSpPr>
            <p:cNvPr id="2500" name="Google Shape;2500;p85"/>
            <p:cNvSpPr txBox="1"/>
            <p:nvPr/>
          </p:nvSpPr>
          <p:spPr>
            <a:xfrm>
              <a:off x="6010136" y="1550126"/>
              <a:ext cx="3100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    Σ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i=1</a:t>
              </a:r>
              <a:r>
                <a:rPr baseline="-25000"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…L</a:t>
              </a: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ei</a:t>
              </a: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exp(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a(h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ei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))</a:t>
              </a: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01" name="Google Shape;2501;p85"/>
            <p:cNvSpPr txBox="1"/>
            <p:nvPr/>
          </p:nvSpPr>
          <p:spPr>
            <a:xfrm>
              <a:off x="6578450" y="1974611"/>
              <a:ext cx="2655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[Σ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j=1…L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exp(a(h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ej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))]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502" name="Google Shape;2502;p85"/>
            <p:cNvCxnSpPr/>
            <p:nvPr/>
          </p:nvCxnSpPr>
          <p:spPr>
            <a:xfrm>
              <a:off x="6897525" y="2068600"/>
              <a:ext cx="2009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03" name="Google Shape;2503;p85"/>
          <p:cNvSpPr txBox="1"/>
          <p:nvPr/>
        </p:nvSpPr>
        <p:spPr>
          <a:xfrm>
            <a:off x="3500200" y="2040300"/>
            <a:ext cx="135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Init d</a:t>
            </a: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ecoder D hidden state </a:t>
            </a:r>
            <a:r>
              <a:rPr i="1" lang="en" sz="10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i="1" lang="en" sz="1000">
                <a:latin typeface="Helvetica Neue"/>
                <a:ea typeface="Helvetica Neue"/>
                <a:cs typeface="Helvetica Neue"/>
                <a:sym typeface="Helvetica Neue"/>
              </a:rPr>
              <a:t>d1</a:t>
            </a:r>
            <a:r>
              <a:rPr i="1" lang="en" sz="1000">
                <a:latin typeface="Helvetica Neue"/>
                <a:ea typeface="Helvetica Neue"/>
                <a:cs typeface="Helvetica Neue"/>
                <a:sym typeface="Helvetica Neue"/>
              </a:rPr>
              <a:t>=h</a:t>
            </a:r>
            <a:r>
              <a:rPr baseline="-25000" i="1" lang="en" sz="1000"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endParaRPr baseline="-25000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04" name="Google Shape;2504;p85"/>
          <p:cNvSpPr/>
          <p:nvPr/>
        </p:nvSpPr>
        <p:spPr>
          <a:xfrm>
            <a:off x="42607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5" name="Google Shape;2505;p85"/>
          <p:cNvSpPr/>
          <p:nvPr/>
        </p:nvSpPr>
        <p:spPr>
          <a:xfrm>
            <a:off x="44131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6" name="Google Shape;2506;p85"/>
          <p:cNvSpPr/>
          <p:nvPr/>
        </p:nvSpPr>
        <p:spPr>
          <a:xfrm>
            <a:off x="45655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07" name="Google Shape;2507;p85"/>
          <p:cNvCxnSpPr>
            <a:endCxn id="2505" idx="2"/>
          </p:cNvCxnSpPr>
          <p:nvPr/>
        </p:nvCxnSpPr>
        <p:spPr>
          <a:xfrm rot="10800000">
            <a:off x="4486090" y="2661644"/>
            <a:ext cx="0" cy="3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508" name="Google Shape;2508;p85"/>
          <p:cNvGrpSpPr/>
          <p:nvPr/>
        </p:nvGrpSpPr>
        <p:grpSpPr>
          <a:xfrm>
            <a:off x="4711380" y="1606041"/>
            <a:ext cx="3784200" cy="982800"/>
            <a:chOff x="4330380" y="1606041"/>
            <a:chExt cx="3784200" cy="982800"/>
          </a:xfrm>
        </p:grpSpPr>
        <p:sp>
          <p:nvSpPr>
            <p:cNvPr id="2509" name="Google Shape;2509;p85"/>
            <p:cNvSpPr/>
            <p:nvPr/>
          </p:nvSpPr>
          <p:spPr>
            <a:xfrm>
              <a:off x="7615980" y="1606041"/>
              <a:ext cx="498600" cy="498600"/>
            </a:xfrm>
            <a:prstGeom prst="ellipse">
              <a:avLst/>
            </a:prstGeom>
            <a:noFill/>
            <a:ln cap="flat" cmpd="sng" w="19050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510" name="Google Shape;2510;p85"/>
            <p:cNvCxnSpPr>
              <a:stCxn id="2509" idx="2"/>
              <a:endCxn id="2506" idx="3"/>
            </p:cNvCxnSpPr>
            <p:nvPr/>
          </p:nvCxnSpPr>
          <p:spPr>
            <a:xfrm flipH="1">
              <a:off x="4330380" y="1855341"/>
              <a:ext cx="3285600" cy="733500"/>
            </a:xfrm>
            <a:prstGeom prst="straightConnector1">
              <a:avLst/>
            </a:prstGeom>
            <a:noFill/>
            <a:ln cap="flat" cmpd="sng" w="19050">
              <a:solidFill>
                <a:srgbClr val="BF9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511" name="Google Shape;2511;p85"/>
          <p:cNvGrpSpPr/>
          <p:nvPr/>
        </p:nvGrpSpPr>
        <p:grpSpPr>
          <a:xfrm>
            <a:off x="1530443" y="1606041"/>
            <a:ext cx="7365900" cy="1361100"/>
            <a:chOff x="748680" y="1606041"/>
            <a:chExt cx="7365900" cy="1361100"/>
          </a:xfrm>
        </p:grpSpPr>
        <p:sp>
          <p:nvSpPr>
            <p:cNvPr id="2512" name="Google Shape;2512;p85"/>
            <p:cNvSpPr/>
            <p:nvPr/>
          </p:nvSpPr>
          <p:spPr>
            <a:xfrm>
              <a:off x="7615980" y="1606041"/>
              <a:ext cx="498600" cy="498600"/>
            </a:xfrm>
            <a:prstGeom prst="ellipse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513" name="Google Shape;2513;p85"/>
            <p:cNvCxnSpPr>
              <a:stCxn id="2512" idx="2"/>
              <a:endCxn id="2432" idx="0"/>
            </p:cNvCxnSpPr>
            <p:nvPr/>
          </p:nvCxnSpPr>
          <p:spPr>
            <a:xfrm flipH="1">
              <a:off x="748680" y="1855341"/>
              <a:ext cx="6867300" cy="11118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514" name="Google Shape;2514;p85"/>
          <p:cNvGrpSpPr/>
          <p:nvPr/>
        </p:nvGrpSpPr>
        <p:grpSpPr>
          <a:xfrm>
            <a:off x="1152600" y="1682250"/>
            <a:ext cx="6383850" cy="1241000"/>
            <a:chOff x="771600" y="1682250"/>
            <a:chExt cx="6383850" cy="1241000"/>
          </a:xfrm>
        </p:grpSpPr>
        <p:sp>
          <p:nvSpPr>
            <p:cNvPr id="2515" name="Google Shape;2515;p85"/>
            <p:cNvSpPr/>
            <p:nvPr/>
          </p:nvSpPr>
          <p:spPr>
            <a:xfrm>
              <a:off x="6492750" y="1682250"/>
              <a:ext cx="662700" cy="422100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16" name="Google Shape;2516;p85"/>
            <p:cNvSpPr/>
            <p:nvPr/>
          </p:nvSpPr>
          <p:spPr>
            <a:xfrm>
              <a:off x="771600" y="2156150"/>
              <a:ext cx="3679800" cy="767100"/>
            </a:xfrm>
            <a:prstGeom prst="triangle">
              <a:avLst>
                <a:gd fmla="val 49622" name="adj"/>
              </a:avLst>
            </a:prstGeom>
            <a:solidFill>
              <a:srgbClr val="F81111">
                <a:alpha val="19640"/>
              </a:srgbClr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17" name="Google Shape;2517;p85"/>
            <p:cNvCxnSpPr>
              <a:stCxn id="2515" idx="2"/>
              <a:endCxn id="2516" idx="0"/>
            </p:cNvCxnSpPr>
            <p:nvPr/>
          </p:nvCxnSpPr>
          <p:spPr>
            <a:xfrm flipH="1">
              <a:off x="2597550" y="1893300"/>
              <a:ext cx="3895200" cy="2628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518" name="Google Shape;2518;p85"/>
          <p:cNvGrpSpPr/>
          <p:nvPr/>
        </p:nvGrpSpPr>
        <p:grpSpPr>
          <a:xfrm>
            <a:off x="7097000" y="785633"/>
            <a:ext cx="1308600" cy="708661"/>
            <a:chOff x="7097000" y="785633"/>
            <a:chExt cx="1308600" cy="708661"/>
          </a:xfrm>
        </p:grpSpPr>
        <p:sp>
          <p:nvSpPr>
            <p:cNvPr id="2519" name="Google Shape;2519;p85"/>
            <p:cNvSpPr/>
            <p:nvPr/>
          </p:nvSpPr>
          <p:spPr>
            <a:xfrm>
              <a:off x="7097000" y="984100"/>
              <a:ext cx="13086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a=FC(h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ei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2520" name="Google Shape;2520;p85"/>
            <p:cNvGrpSpPr/>
            <p:nvPr/>
          </p:nvGrpSpPr>
          <p:grpSpPr>
            <a:xfrm>
              <a:off x="7208052" y="1348494"/>
              <a:ext cx="450600" cy="145800"/>
              <a:chOff x="705975" y="2212050"/>
              <a:chExt cx="450600" cy="145800"/>
            </a:xfrm>
          </p:grpSpPr>
          <p:sp>
            <p:nvSpPr>
              <p:cNvPr id="2521" name="Google Shape;2521;p85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2" name="Google Shape;2522;p85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3" name="Google Shape;2523;p85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24" name="Google Shape;2524;p85"/>
            <p:cNvSpPr/>
            <p:nvPr/>
          </p:nvSpPr>
          <p:spPr>
            <a:xfrm>
              <a:off x="7678402" y="785633"/>
              <a:ext cx="145800" cy="145800"/>
            </a:xfrm>
            <a:prstGeom prst="rect">
              <a:avLst/>
            </a:prstGeom>
            <a:solidFill>
              <a:srgbClr val="BF9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25" name="Google Shape;2525;p85"/>
            <p:cNvGrpSpPr/>
            <p:nvPr/>
          </p:nvGrpSpPr>
          <p:grpSpPr>
            <a:xfrm>
              <a:off x="7843928" y="1348494"/>
              <a:ext cx="450600" cy="145800"/>
              <a:chOff x="705975" y="2212050"/>
              <a:chExt cx="450600" cy="145800"/>
            </a:xfrm>
          </p:grpSpPr>
          <p:sp>
            <p:nvSpPr>
              <p:cNvPr id="2526" name="Google Shape;2526;p85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7" name="Google Shape;2527;p85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8" name="Google Shape;2528;p85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29" name="Google Shape;2529;p85"/>
          <p:cNvSpPr txBox="1"/>
          <p:nvPr/>
        </p:nvSpPr>
        <p:spPr>
          <a:xfrm>
            <a:off x="7773708" y="559525"/>
            <a:ext cx="559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∈</a:t>
            </a:r>
            <a:r>
              <a:rPr b="1" lang="en" sz="2200"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endParaRPr b="1"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30" name="Google Shape;2530;p85"/>
          <p:cNvSpPr/>
          <p:nvPr/>
        </p:nvSpPr>
        <p:spPr>
          <a:xfrm>
            <a:off x="5337637" y="2418485"/>
            <a:ext cx="735300" cy="32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RNN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531" name="Google Shape;2531;p85"/>
          <p:cNvGrpSpPr/>
          <p:nvPr/>
        </p:nvGrpSpPr>
        <p:grpSpPr>
          <a:xfrm>
            <a:off x="5337637" y="2058644"/>
            <a:ext cx="735300" cy="682341"/>
            <a:chOff x="4704737" y="2052819"/>
            <a:chExt cx="735300" cy="682341"/>
          </a:xfrm>
        </p:grpSpPr>
        <p:grpSp>
          <p:nvGrpSpPr>
            <p:cNvPr id="2532" name="Google Shape;2532;p85"/>
            <p:cNvGrpSpPr/>
            <p:nvPr/>
          </p:nvGrpSpPr>
          <p:grpSpPr>
            <a:xfrm>
              <a:off x="4847090" y="2052819"/>
              <a:ext cx="450600" cy="145800"/>
              <a:chOff x="705975" y="2212050"/>
              <a:chExt cx="450600" cy="145800"/>
            </a:xfrm>
          </p:grpSpPr>
          <p:sp>
            <p:nvSpPr>
              <p:cNvPr id="2533" name="Google Shape;2533;p85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4" name="Google Shape;2534;p85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5" name="Google Shape;2535;p85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36" name="Google Shape;2536;p85"/>
            <p:cNvSpPr/>
            <p:nvPr/>
          </p:nvSpPr>
          <p:spPr>
            <a:xfrm>
              <a:off x="4704737" y="24126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537" name="Google Shape;2537;p85"/>
            <p:cNvCxnSpPr/>
            <p:nvPr/>
          </p:nvCxnSpPr>
          <p:spPr>
            <a:xfrm rot="10800000">
              <a:off x="5072390" y="21933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2538" name="Google Shape;2538;p85"/>
          <p:cNvCxnSpPr>
            <a:stCxn id="2506" idx="3"/>
            <a:endCxn id="2536" idx="1"/>
          </p:cNvCxnSpPr>
          <p:nvPr/>
        </p:nvCxnSpPr>
        <p:spPr>
          <a:xfrm flipH="1" rot="10800000">
            <a:off x="4711390" y="2579744"/>
            <a:ext cx="626100" cy="90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39" name="Google Shape;2539;p85"/>
          <p:cNvSpPr/>
          <p:nvPr/>
        </p:nvSpPr>
        <p:spPr>
          <a:xfrm>
            <a:off x="6351675" y="527100"/>
            <a:ext cx="2792400" cy="2005800"/>
          </a:xfrm>
          <a:prstGeom prst="rect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3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" name="Google Shape;2544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</a:t>
            </a:r>
            <a:endParaRPr/>
          </a:p>
        </p:txBody>
      </p:sp>
      <p:sp>
        <p:nvSpPr>
          <p:cNvPr id="2545" name="Google Shape;2545;p86"/>
          <p:cNvSpPr/>
          <p:nvPr/>
        </p:nvSpPr>
        <p:spPr>
          <a:xfrm>
            <a:off x="1030900" y="4108075"/>
            <a:ext cx="38304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Embedding Layer 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baseline="-25000" i="1" lang="en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(t)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46" name="Google Shape;2546;p86"/>
          <p:cNvSpPr txBox="1"/>
          <p:nvPr/>
        </p:nvSpPr>
        <p:spPr>
          <a:xfrm>
            <a:off x="1030900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&lt;S&gt;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47" name="Google Shape;2547;p86"/>
          <p:cNvSpPr txBox="1"/>
          <p:nvPr/>
        </p:nvSpPr>
        <p:spPr>
          <a:xfrm>
            <a:off x="1812661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two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48" name="Google Shape;2548;p86"/>
          <p:cNvSpPr txBox="1"/>
          <p:nvPr/>
        </p:nvSpPr>
        <p:spPr>
          <a:xfrm>
            <a:off x="2594423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trees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49" name="Google Shape;2549;p86"/>
          <p:cNvSpPr txBox="1"/>
          <p:nvPr/>
        </p:nvSpPr>
        <p:spPr>
          <a:xfrm>
            <a:off x="3376184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sway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50" name="Google Shape;2550;p86"/>
          <p:cNvSpPr txBox="1"/>
          <p:nvPr/>
        </p:nvSpPr>
        <p:spPr>
          <a:xfrm>
            <a:off x="103090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999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51" name="Google Shape;2551;p86"/>
          <p:cNvSpPr txBox="1"/>
          <p:nvPr/>
        </p:nvSpPr>
        <p:spPr>
          <a:xfrm>
            <a:off x="181181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128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52" name="Google Shape;2552;p86"/>
          <p:cNvSpPr txBox="1"/>
          <p:nvPr/>
        </p:nvSpPr>
        <p:spPr>
          <a:xfrm>
            <a:off x="259272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137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53" name="Google Shape;2553;p86"/>
          <p:cNvSpPr txBox="1"/>
          <p:nvPr/>
        </p:nvSpPr>
        <p:spPr>
          <a:xfrm>
            <a:off x="3380493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783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554" name="Google Shape;2554;p86"/>
          <p:cNvGrpSpPr/>
          <p:nvPr/>
        </p:nvGrpSpPr>
        <p:grpSpPr>
          <a:xfrm>
            <a:off x="1152603" y="3874851"/>
            <a:ext cx="450600" cy="145800"/>
            <a:chOff x="705975" y="2364450"/>
            <a:chExt cx="450600" cy="145800"/>
          </a:xfrm>
        </p:grpSpPr>
        <p:sp>
          <p:nvSpPr>
            <p:cNvPr id="2555" name="Google Shape;2555;p86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86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86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58" name="Google Shape;2558;p86"/>
          <p:cNvGrpSpPr/>
          <p:nvPr/>
        </p:nvGrpSpPr>
        <p:grpSpPr>
          <a:xfrm>
            <a:off x="1914603" y="3874851"/>
            <a:ext cx="450600" cy="145800"/>
            <a:chOff x="705975" y="2364450"/>
            <a:chExt cx="450600" cy="145800"/>
          </a:xfrm>
        </p:grpSpPr>
        <p:sp>
          <p:nvSpPr>
            <p:cNvPr id="2559" name="Google Shape;2559;p86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86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86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62" name="Google Shape;2562;p86"/>
          <p:cNvGrpSpPr/>
          <p:nvPr/>
        </p:nvGrpSpPr>
        <p:grpSpPr>
          <a:xfrm>
            <a:off x="2701817" y="3874851"/>
            <a:ext cx="450600" cy="145800"/>
            <a:chOff x="705975" y="2364450"/>
            <a:chExt cx="450600" cy="145800"/>
          </a:xfrm>
        </p:grpSpPr>
        <p:sp>
          <p:nvSpPr>
            <p:cNvPr id="2563" name="Google Shape;2563;p86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86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86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66" name="Google Shape;2566;p86"/>
          <p:cNvGrpSpPr/>
          <p:nvPr/>
        </p:nvGrpSpPr>
        <p:grpSpPr>
          <a:xfrm>
            <a:off x="3476423" y="3874851"/>
            <a:ext cx="450600" cy="145800"/>
            <a:chOff x="705975" y="2364450"/>
            <a:chExt cx="450600" cy="145800"/>
          </a:xfrm>
        </p:grpSpPr>
        <p:sp>
          <p:nvSpPr>
            <p:cNvPr id="2567" name="Google Shape;2567;p86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86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86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0" name="Google Shape;2570;p86"/>
          <p:cNvGrpSpPr/>
          <p:nvPr/>
        </p:nvGrpSpPr>
        <p:grpSpPr>
          <a:xfrm>
            <a:off x="1152603" y="2967219"/>
            <a:ext cx="450600" cy="145800"/>
            <a:chOff x="705975" y="2212050"/>
            <a:chExt cx="450600" cy="145800"/>
          </a:xfrm>
        </p:grpSpPr>
        <p:sp>
          <p:nvSpPr>
            <p:cNvPr id="2571" name="Google Shape;2571;p86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86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86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4" name="Google Shape;2574;p86"/>
          <p:cNvGrpSpPr/>
          <p:nvPr/>
        </p:nvGrpSpPr>
        <p:grpSpPr>
          <a:xfrm>
            <a:off x="1010250" y="3107713"/>
            <a:ext cx="735300" cy="767139"/>
            <a:chOff x="2381850" y="2879113"/>
            <a:chExt cx="735300" cy="767139"/>
          </a:xfrm>
        </p:grpSpPr>
        <p:sp>
          <p:nvSpPr>
            <p:cNvPr id="2575" name="Google Shape;2575;p86"/>
            <p:cNvSpPr/>
            <p:nvPr/>
          </p:nvSpPr>
          <p:spPr>
            <a:xfrm>
              <a:off x="2381850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576" name="Google Shape;2576;p86"/>
            <p:cNvCxnSpPr/>
            <p:nvPr/>
          </p:nvCxnSpPr>
          <p:spPr>
            <a:xfrm rot="10800000">
              <a:off x="2749503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577" name="Google Shape;2577;p86"/>
            <p:cNvCxnSpPr/>
            <p:nvPr/>
          </p:nvCxnSpPr>
          <p:spPr>
            <a:xfrm rot="10800000">
              <a:off x="2749503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578" name="Google Shape;2578;p86"/>
          <p:cNvGrpSpPr/>
          <p:nvPr/>
        </p:nvGrpSpPr>
        <p:grpSpPr>
          <a:xfrm>
            <a:off x="1914603" y="2967219"/>
            <a:ext cx="450600" cy="145800"/>
            <a:chOff x="705975" y="2212050"/>
            <a:chExt cx="450600" cy="145800"/>
          </a:xfrm>
        </p:grpSpPr>
        <p:sp>
          <p:nvSpPr>
            <p:cNvPr id="2579" name="Google Shape;2579;p86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86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86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82" name="Google Shape;2582;p86"/>
          <p:cNvGrpSpPr/>
          <p:nvPr/>
        </p:nvGrpSpPr>
        <p:grpSpPr>
          <a:xfrm>
            <a:off x="1603203" y="3040119"/>
            <a:ext cx="904347" cy="834732"/>
            <a:chOff x="2974803" y="2811519"/>
            <a:chExt cx="904347" cy="834732"/>
          </a:xfrm>
        </p:grpSpPr>
        <p:sp>
          <p:nvSpPr>
            <p:cNvPr id="2583" name="Google Shape;2583;p86"/>
            <p:cNvSpPr/>
            <p:nvPr/>
          </p:nvSpPr>
          <p:spPr>
            <a:xfrm>
              <a:off x="3143850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584" name="Google Shape;2584;p86"/>
            <p:cNvCxnSpPr/>
            <p:nvPr/>
          </p:nvCxnSpPr>
          <p:spPr>
            <a:xfrm rot="10800000">
              <a:off x="3511503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585" name="Google Shape;2585;p86"/>
            <p:cNvCxnSpPr/>
            <p:nvPr/>
          </p:nvCxnSpPr>
          <p:spPr>
            <a:xfrm rot="10800000">
              <a:off x="3511503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586" name="Google Shape;2586;p86"/>
            <p:cNvCxnSpPr>
              <a:stCxn id="2573" idx="3"/>
              <a:endCxn id="2583" idx="1"/>
            </p:cNvCxnSpPr>
            <p:nvPr/>
          </p:nvCxnSpPr>
          <p:spPr>
            <a:xfrm>
              <a:off x="2974803" y="2811519"/>
              <a:ext cx="168900" cy="448200"/>
            </a:xfrm>
            <a:prstGeom prst="bentConnector3">
              <a:avLst>
                <a:gd fmla="val 5004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587" name="Google Shape;2587;p86"/>
          <p:cNvGrpSpPr/>
          <p:nvPr/>
        </p:nvGrpSpPr>
        <p:grpSpPr>
          <a:xfrm>
            <a:off x="2701783" y="2967219"/>
            <a:ext cx="450600" cy="145800"/>
            <a:chOff x="705975" y="2212050"/>
            <a:chExt cx="450600" cy="145800"/>
          </a:xfrm>
        </p:grpSpPr>
        <p:sp>
          <p:nvSpPr>
            <p:cNvPr id="2588" name="Google Shape;2588;p86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86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86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1" name="Google Shape;2591;p86"/>
          <p:cNvGrpSpPr/>
          <p:nvPr/>
        </p:nvGrpSpPr>
        <p:grpSpPr>
          <a:xfrm>
            <a:off x="2365203" y="3040119"/>
            <a:ext cx="929527" cy="834732"/>
            <a:chOff x="2517603" y="3040119"/>
            <a:chExt cx="929527" cy="834732"/>
          </a:xfrm>
        </p:grpSpPr>
        <p:sp>
          <p:nvSpPr>
            <p:cNvPr id="2592" name="Google Shape;2592;p86"/>
            <p:cNvSpPr/>
            <p:nvPr/>
          </p:nvSpPr>
          <p:spPr>
            <a:xfrm>
              <a:off x="2711830" y="33270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593" name="Google Shape;2593;p86"/>
            <p:cNvCxnSpPr/>
            <p:nvPr/>
          </p:nvCxnSpPr>
          <p:spPr>
            <a:xfrm rot="10800000">
              <a:off x="3079483" y="36537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594" name="Google Shape;2594;p86"/>
            <p:cNvCxnSpPr/>
            <p:nvPr/>
          </p:nvCxnSpPr>
          <p:spPr>
            <a:xfrm rot="10800000">
              <a:off x="3079483" y="31077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595" name="Google Shape;2595;p86"/>
            <p:cNvCxnSpPr>
              <a:stCxn id="2581" idx="3"/>
              <a:endCxn id="2592" idx="1"/>
            </p:cNvCxnSpPr>
            <p:nvPr/>
          </p:nvCxnSpPr>
          <p:spPr>
            <a:xfrm>
              <a:off x="2517603" y="3040119"/>
              <a:ext cx="194100" cy="448200"/>
            </a:xfrm>
            <a:prstGeom prst="bentConnector3">
              <a:avLst>
                <a:gd fmla="val 5003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596" name="Google Shape;2596;p86"/>
          <p:cNvGrpSpPr/>
          <p:nvPr/>
        </p:nvGrpSpPr>
        <p:grpSpPr>
          <a:xfrm>
            <a:off x="414098" y="3411719"/>
            <a:ext cx="596100" cy="145800"/>
            <a:chOff x="1709498" y="3189789"/>
            <a:chExt cx="596100" cy="145800"/>
          </a:xfrm>
        </p:grpSpPr>
        <p:grpSp>
          <p:nvGrpSpPr>
            <p:cNvPr id="2597" name="Google Shape;2597;p86"/>
            <p:cNvGrpSpPr/>
            <p:nvPr/>
          </p:nvGrpSpPr>
          <p:grpSpPr>
            <a:xfrm>
              <a:off x="1709498" y="3189789"/>
              <a:ext cx="450600" cy="145800"/>
              <a:chOff x="705975" y="2364450"/>
              <a:chExt cx="450600" cy="145800"/>
            </a:xfrm>
          </p:grpSpPr>
          <p:sp>
            <p:nvSpPr>
              <p:cNvPr id="2598" name="Google Shape;2598;p86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9" name="Google Shape;2599;p86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0" name="Google Shape;2600;p86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601" name="Google Shape;2601;p86"/>
            <p:cNvCxnSpPr>
              <a:stCxn id="2600" idx="3"/>
              <a:endCxn id="2575" idx="1"/>
            </p:cNvCxnSpPr>
            <p:nvPr/>
          </p:nvCxnSpPr>
          <p:spPr>
            <a:xfrm>
              <a:off x="2160098" y="3262689"/>
              <a:ext cx="145500" cy="3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602" name="Google Shape;2602;p86"/>
          <p:cNvGrpSpPr/>
          <p:nvPr/>
        </p:nvGrpSpPr>
        <p:grpSpPr>
          <a:xfrm>
            <a:off x="3152383" y="2967219"/>
            <a:ext cx="917451" cy="907632"/>
            <a:chOff x="7648183" y="2738619"/>
            <a:chExt cx="917451" cy="907632"/>
          </a:xfrm>
        </p:grpSpPr>
        <p:grpSp>
          <p:nvGrpSpPr>
            <p:cNvPr id="2603" name="Google Shape;2603;p86"/>
            <p:cNvGrpSpPr/>
            <p:nvPr/>
          </p:nvGrpSpPr>
          <p:grpSpPr>
            <a:xfrm>
              <a:off x="7972688" y="2738619"/>
              <a:ext cx="450600" cy="145800"/>
              <a:chOff x="705975" y="2212050"/>
              <a:chExt cx="450600" cy="145800"/>
            </a:xfrm>
          </p:grpSpPr>
          <p:sp>
            <p:nvSpPr>
              <p:cNvPr id="2604" name="Google Shape;2604;p86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5" name="Google Shape;2605;p86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6" name="Google Shape;2606;p86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07" name="Google Shape;2607;p86"/>
            <p:cNvSpPr/>
            <p:nvPr/>
          </p:nvSpPr>
          <p:spPr>
            <a:xfrm>
              <a:off x="7830334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608" name="Google Shape;2608;p86"/>
            <p:cNvCxnSpPr/>
            <p:nvPr/>
          </p:nvCxnSpPr>
          <p:spPr>
            <a:xfrm rot="10800000">
              <a:off x="8197988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609" name="Google Shape;2609;p86"/>
            <p:cNvCxnSpPr/>
            <p:nvPr/>
          </p:nvCxnSpPr>
          <p:spPr>
            <a:xfrm rot="10800000">
              <a:off x="8197988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610" name="Google Shape;2610;p86"/>
            <p:cNvCxnSpPr>
              <a:stCxn id="2590" idx="3"/>
              <a:endCxn id="2607" idx="1"/>
            </p:cNvCxnSpPr>
            <p:nvPr/>
          </p:nvCxnSpPr>
          <p:spPr>
            <a:xfrm>
              <a:off x="7648183" y="2811519"/>
              <a:ext cx="182100" cy="448200"/>
            </a:xfrm>
            <a:prstGeom prst="bentConnector3">
              <a:avLst>
                <a:gd fmla="val 50014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611" name="Google Shape;2611;p86"/>
          <p:cNvGrpSpPr/>
          <p:nvPr/>
        </p:nvGrpSpPr>
        <p:grpSpPr>
          <a:xfrm>
            <a:off x="5479990" y="2058644"/>
            <a:ext cx="450600" cy="145800"/>
            <a:chOff x="705975" y="2212050"/>
            <a:chExt cx="450600" cy="145800"/>
          </a:xfrm>
        </p:grpSpPr>
        <p:sp>
          <p:nvSpPr>
            <p:cNvPr id="2612" name="Google Shape;2612;p86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86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86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86"/>
          <p:cNvSpPr/>
          <p:nvPr/>
        </p:nvSpPr>
        <p:spPr>
          <a:xfrm>
            <a:off x="5337637" y="2418485"/>
            <a:ext cx="735300" cy="32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RNN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616" name="Google Shape;2616;p86"/>
          <p:cNvCxnSpPr/>
          <p:nvPr/>
        </p:nvCxnSpPr>
        <p:spPr>
          <a:xfrm rot="10800000">
            <a:off x="5705290" y="2199138"/>
            <a:ext cx="0" cy="22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617" name="Google Shape;2617;p86"/>
          <p:cNvGrpSpPr/>
          <p:nvPr/>
        </p:nvGrpSpPr>
        <p:grpSpPr>
          <a:xfrm>
            <a:off x="5340000" y="896496"/>
            <a:ext cx="735300" cy="1102179"/>
            <a:chOff x="4707100" y="814471"/>
            <a:chExt cx="735300" cy="1102179"/>
          </a:xfrm>
        </p:grpSpPr>
        <p:sp>
          <p:nvSpPr>
            <p:cNvPr id="2618" name="Google Shape;2618;p86"/>
            <p:cNvSpPr txBox="1"/>
            <p:nvPr/>
          </p:nvSpPr>
          <p:spPr>
            <a:xfrm>
              <a:off x="4741652" y="1110871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شجرتان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shajaratan</a:t>
              </a:r>
              <a:endParaRPr sz="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19" name="Google Shape;2619;p86"/>
            <p:cNvSpPr txBox="1"/>
            <p:nvPr/>
          </p:nvSpPr>
          <p:spPr>
            <a:xfrm>
              <a:off x="4744279" y="814471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893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20" name="Google Shape;2620;p86"/>
            <p:cNvSpPr/>
            <p:nvPr/>
          </p:nvSpPr>
          <p:spPr>
            <a:xfrm>
              <a:off x="4707100" y="1594150"/>
              <a:ext cx="7353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s(h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621" name="Google Shape;2621;p86"/>
          <p:cNvSpPr txBox="1"/>
          <p:nvPr/>
        </p:nvSpPr>
        <p:spPr>
          <a:xfrm>
            <a:off x="4166584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&lt;E&gt;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22" name="Google Shape;2622;p86"/>
          <p:cNvSpPr txBox="1"/>
          <p:nvPr/>
        </p:nvSpPr>
        <p:spPr>
          <a:xfrm>
            <a:off x="4170893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998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623" name="Google Shape;2623;p86"/>
          <p:cNvGrpSpPr/>
          <p:nvPr/>
        </p:nvGrpSpPr>
        <p:grpSpPr>
          <a:xfrm>
            <a:off x="4255898" y="3874851"/>
            <a:ext cx="450600" cy="145800"/>
            <a:chOff x="705975" y="2364450"/>
            <a:chExt cx="450600" cy="145800"/>
          </a:xfrm>
        </p:grpSpPr>
        <p:sp>
          <p:nvSpPr>
            <p:cNvPr id="2624" name="Google Shape;2624;p86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86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86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7" name="Google Shape;2627;p86"/>
          <p:cNvGrpSpPr/>
          <p:nvPr/>
        </p:nvGrpSpPr>
        <p:grpSpPr>
          <a:xfrm>
            <a:off x="3927488" y="2967219"/>
            <a:ext cx="921822" cy="907632"/>
            <a:chOff x="7643813" y="2738619"/>
            <a:chExt cx="921822" cy="907632"/>
          </a:xfrm>
        </p:grpSpPr>
        <p:grpSp>
          <p:nvGrpSpPr>
            <p:cNvPr id="2628" name="Google Shape;2628;p86"/>
            <p:cNvGrpSpPr/>
            <p:nvPr/>
          </p:nvGrpSpPr>
          <p:grpSpPr>
            <a:xfrm>
              <a:off x="7972688" y="2738619"/>
              <a:ext cx="450600" cy="145800"/>
              <a:chOff x="705975" y="2212050"/>
              <a:chExt cx="450600" cy="145800"/>
            </a:xfrm>
          </p:grpSpPr>
          <p:sp>
            <p:nvSpPr>
              <p:cNvPr id="2629" name="Google Shape;2629;p86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0" name="Google Shape;2630;p86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1" name="Google Shape;2631;p86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32" name="Google Shape;2632;p86"/>
            <p:cNvSpPr/>
            <p:nvPr/>
          </p:nvSpPr>
          <p:spPr>
            <a:xfrm>
              <a:off x="7830334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633" name="Google Shape;2633;p86"/>
            <p:cNvCxnSpPr/>
            <p:nvPr/>
          </p:nvCxnSpPr>
          <p:spPr>
            <a:xfrm rot="10800000">
              <a:off x="8197988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634" name="Google Shape;2634;p86"/>
            <p:cNvCxnSpPr/>
            <p:nvPr/>
          </p:nvCxnSpPr>
          <p:spPr>
            <a:xfrm rot="10800000">
              <a:off x="8197988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635" name="Google Shape;2635;p86"/>
            <p:cNvCxnSpPr>
              <a:stCxn id="2606" idx="3"/>
              <a:endCxn id="2632" idx="1"/>
            </p:cNvCxnSpPr>
            <p:nvPr/>
          </p:nvCxnSpPr>
          <p:spPr>
            <a:xfrm>
              <a:off x="7643813" y="2811519"/>
              <a:ext cx="186600" cy="448200"/>
            </a:xfrm>
            <a:prstGeom prst="bentConnector3">
              <a:avLst>
                <a:gd fmla="val 49979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2636" name="Google Shape;2636;p86"/>
          <p:cNvCxnSpPr/>
          <p:nvPr/>
        </p:nvCxnSpPr>
        <p:spPr>
          <a:xfrm rot="10800000">
            <a:off x="4486090" y="2661644"/>
            <a:ext cx="0" cy="3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37" name="Google Shape;2637;p86"/>
          <p:cNvSpPr/>
          <p:nvPr/>
        </p:nvSpPr>
        <p:spPr>
          <a:xfrm>
            <a:off x="4112281" y="2799850"/>
            <a:ext cx="5023200" cy="2350200"/>
          </a:xfrm>
          <a:prstGeom prst="rect">
            <a:avLst/>
          </a:prstGeom>
          <a:solidFill>
            <a:srgbClr val="EFF5FF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38" name="Google Shape;2638;p86"/>
          <p:cNvGrpSpPr/>
          <p:nvPr/>
        </p:nvGrpSpPr>
        <p:grpSpPr>
          <a:xfrm>
            <a:off x="6010136" y="1550126"/>
            <a:ext cx="3223314" cy="947685"/>
            <a:chOff x="6010136" y="1550126"/>
            <a:chExt cx="3223314" cy="947685"/>
          </a:xfrm>
        </p:grpSpPr>
        <p:sp>
          <p:nvSpPr>
            <p:cNvPr id="2639" name="Google Shape;2639;p86"/>
            <p:cNvSpPr txBox="1"/>
            <p:nvPr/>
          </p:nvSpPr>
          <p:spPr>
            <a:xfrm>
              <a:off x="6010136" y="1550126"/>
              <a:ext cx="3100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    Σ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i=1</a:t>
              </a:r>
              <a:r>
                <a:rPr baseline="-25000"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…L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ei</a:t>
              </a: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exp(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a(h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ei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))</a:t>
              </a: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40" name="Google Shape;2640;p86"/>
            <p:cNvSpPr txBox="1"/>
            <p:nvPr/>
          </p:nvSpPr>
          <p:spPr>
            <a:xfrm>
              <a:off x="6578450" y="1974611"/>
              <a:ext cx="2655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[Σ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j=1…L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exp(a(h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ej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))]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641" name="Google Shape;2641;p86"/>
            <p:cNvCxnSpPr/>
            <p:nvPr/>
          </p:nvCxnSpPr>
          <p:spPr>
            <a:xfrm>
              <a:off x="6897525" y="2068600"/>
              <a:ext cx="2009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642" name="Google Shape;2642;p86"/>
          <p:cNvGrpSpPr/>
          <p:nvPr/>
        </p:nvGrpSpPr>
        <p:grpSpPr>
          <a:xfrm>
            <a:off x="5166089" y="4326083"/>
            <a:ext cx="961500" cy="697886"/>
            <a:chOff x="4980750" y="4326083"/>
            <a:chExt cx="961500" cy="697886"/>
          </a:xfrm>
        </p:grpSpPr>
        <p:sp>
          <p:nvSpPr>
            <p:cNvPr id="2643" name="Google Shape;2643;p86"/>
            <p:cNvSpPr/>
            <p:nvPr/>
          </p:nvSpPr>
          <p:spPr>
            <a:xfrm>
              <a:off x="4980750" y="4513775"/>
              <a:ext cx="9615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a=FC(h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e2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2644" name="Google Shape;2644;p86"/>
            <p:cNvGrpSpPr/>
            <p:nvPr/>
          </p:nvGrpSpPr>
          <p:grpSpPr>
            <a:xfrm>
              <a:off x="5009501" y="4878169"/>
              <a:ext cx="450600" cy="145800"/>
              <a:chOff x="705975" y="2212050"/>
              <a:chExt cx="450600" cy="145800"/>
            </a:xfrm>
          </p:grpSpPr>
          <p:sp>
            <p:nvSpPr>
              <p:cNvPr id="2645" name="Google Shape;2645;p86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6" name="Google Shape;2646;p86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7" name="Google Shape;2647;p86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48" name="Google Shape;2648;p86"/>
            <p:cNvSpPr/>
            <p:nvPr/>
          </p:nvSpPr>
          <p:spPr>
            <a:xfrm>
              <a:off x="5388602" y="4326083"/>
              <a:ext cx="145800" cy="145800"/>
            </a:xfrm>
            <a:prstGeom prst="rect">
              <a:avLst/>
            </a:prstGeom>
            <a:solidFill>
              <a:srgbClr val="BF9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49" name="Google Shape;2649;p86"/>
            <p:cNvGrpSpPr/>
            <p:nvPr/>
          </p:nvGrpSpPr>
          <p:grpSpPr>
            <a:xfrm>
              <a:off x="5462892" y="4878169"/>
              <a:ext cx="450600" cy="145800"/>
              <a:chOff x="705975" y="2212050"/>
              <a:chExt cx="450600" cy="145800"/>
            </a:xfrm>
          </p:grpSpPr>
          <p:sp>
            <p:nvSpPr>
              <p:cNvPr id="2650" name="Google Shape;2650;p86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1" name="Google Shape;2651;p86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2" name="Google Shape;2652;p86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2653" name="Google Shape;2653;p86"/>
          <p:cNvCxnSpPr/>
          <p:nvPr/>
        </p:nvCxnSpPr>
        <p:spPr>
          <a:xfrm rot="10800000">
            <a:off x="8742300" y="1805075"/>
            <a:ext cx="408300" cy="9816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654" name="Google Shape;2654;p86"/>
          <p:cNvGrpSpPr/>
          <p:nvPr/>
        </p:nvGrpSpPr>
        <p:grpSpPr>
          <a:xfrm>
            <a:off x="6156689" y="4326083"/>
            <a:ext cx="961500" cy="697886"/>
            <a:chOff x="4980750" y="4326083"/>
            <a:chExt cx="961500" cy="697886"/>
          </a:xfrm>
        </p:grpSpPr>
        <p:sp>
          <p:nvSpPr>
            <p:cNvPr id="2655" name="Google Shape;2655;p86"/>
            <p:cNvSpPr/>
            <p:nvPr/>
          </p:nvSpPr>
          <p:spPr>
            <a:xfrm>
              <a:off x="4980750" y="4513775"/>
              <a:ext cx="9615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a=FC(h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e3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2656" name="Google Shape;2656;p86"/>
            <p:cNvGrpSpPr/>
            <p:nvPr/>
          </p:nvGrpSpPr>
          <p:grpSpPr>
            <a:xfrm>
              <a:off x="5009501" y="4878169"/>
              <a:ext cx="450600" cy="145800"/>
              <a:chOff x="705975" y="2212050"/>
              <a:chExt cx="450600" cy="145800"/>
            </a:xfrm>
          </p:grpSpPr>
          <p:sp>
            <p:nvSpPr>
              <p:cNvPr id="2657" name="Google Shape;2657;p86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8" name="Google Shape;2658;p86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9" name="Google Shape;2659;p86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60" name="Google Shape;2660;p86"/>
            <p:cNvSpPr/>
            <p:nvPr/>
          </p:nvSpPr>
          <p:spPr>
            <a:xfrm>
              <a:off x="5388602" y="4326083"/>
              <a:ext cx="145800" cy="145800"/>
            </a:xfrm>
            <a:prstGeom prst="rect">
              <a:avLst/>
            </a:prstGeom>
            <a:solidFill>
              <a:srgbClr val="7F6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61" name="Google Shape;2661;p86"/>
            <p:cNvGrpSpPr/>
            <p:nvPr/>
          </p:nvGrpSpPr>
          <p:grpSpPr>
            <a:xfrm>
              <a:off x="5462892" y="4878169"/>
              <a:ext cx="450600" cy="145800"/>
              <a:chOff x="705975" y="2212050"/>
              <a:chExt cx="450600" cy="145800"/>
            </a:xfrm>
          </p:grpSpPr>
          <p:sp>
            <p:nvSpPr>
              <p:cNvPr id="2662" name="Google Shape;2662;p86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3" name="Google Shape;2663;p86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4" name="Google Shape;2664;p86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665" name="Google Shape;2665;p86"/>
          <p:cNvGrpSpPr/>
          <p:nvPr/>
        </p:nvGrpSpPr>
        <p:grpSpPr>
          <a:xfrm>
            <a:off x="7147289" y="4326083"/>
            <a:ext cx="961500" cy="697886"/>
            <a:chOff x="4980750" y="4326083"/>
            <a:chExt cx="961500" cy="697886"/>
          </a:xfrm>
        </p:grpSpPr>
        <p:sp>
          <p:nvSpPr>
            <p:cNvPr id="2666" name="Google Shape;2666;p86"/>
            <p:cNvSpPr/>
            <p:nvPr/>
          </p:nvSpPr>
          <p:spPr>
            <a:xfrm>
              <a:off x="4980750" y="4513775"/>
              <a:ext cx="9615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a=FC(h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e4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2667" name="Google Shape;2667;p86"/>
            <p:cNvGrpSpPr/>
            <p:nvPr/>
          </p:nvGrpSpPr>
          <p:grpSpPr>
            <a:xfrm>
              <a:off x="5009501" y="4878169"/>
              <a:ext cx="450600" cy="145800"/>
              <a:chOff x="705975" y="2212050"/>
              <a:chExt cx="450600" cy="145800"/>
            </a:xfrm>
          </p:grpSpPr>
          <p:sp>
            <p:nvSpPr>
              <p:cNvPr id="2668" name="Google Shape;2668;p86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9" name="Google Shape;2669;p86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0" name="Google Shape;2670;p86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71" name="Google Shape;2671;p86"/>
            <p:cNvSpPr/>
            <p:nvPr/>
          </p:nvSpPr>
          <p:spPr>
            <a:xfrm>
              <a:off x="5388602" y="4326083"/>
              <a:ext cx="145800" cy="145800"/>
            </a:xfrm>
            <a:prstGeom prst="rect">
              <a:avLst/>
            </a:prstGeom>
            <a:solidFill>
              <a:srgbClr val="F1C232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72" name="Google Shape;2672;p86"/>
            <p:cNvGrpSpPr/>
            <p:nvPr/>
          </p:nvGrpSpPr>
          <p:grpSpPr>
            <a:xfrm>
              <a:off x="5462892" y="4878169"/>
              <a:ext cx="450600" cy="145800"/>
              <a:chOff x="705975" y="2212050"/>
              <a:chExt cx="450600" cy="145800"/>
            </a:xfrm>
          </p:grpSpPr>
          <p:sp>
            <p:nvSpPr>
              <p:cNvPr id="2673" name="Google Shape;2673;p86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4" name="Google Shape;2674;p86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5" name="Google Shape;2675;p86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676" name="Google Shape;2676;p86"/>
          <p:cNvGrpSpPr/>
          <p:nvPr/>
        </p:nvGrpSpPr>
        <p:grpSpPr>
          <a:xfrm>
            <a:off x="8137889" y="4326083"/>
            <a:ext cx="961500" cy="697886"/>
            <a:chOff x="4980750" y="4326083"/>
            <a:chExt cx="961500" cy="697886"/>
          </a:xfrm>
        </p:grpSpPr>
        <p:sp>
          <p:nvSpPr>
            <p:cNvPr id="2677" name="Google Shape;2677;p86"/>
            <p:cNvSpPr/>
            <p:nvPr/>
          </p:nvSpPr>
          <p:spPr>
            <a:xfrm>
              <a:off x="4980750" y="4513775"/>
              <a:ext cx="9615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a=FC(h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e5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2678" name="Google Shape;2678;p86"/>
            <p:cNvGrpSpPr/>
            <p:nvPr/>
          </p:nvGrpSpPr>
          <p:grpSpPr>
            <a:xfrm>
              <a:off x="5009501" y="4878169"/>
              <a:ext cx="450600" cy="145800"/>
              <a:chOff x="705975" y="2212050"/>
              <a:chExt cx="450600" cy="145800"/>
            </a:xfrm>
          </p:grpSpPr>
          <p:sp>
            <p:nvSpPr>
              <p:cNvPr id="2679" name="Google Shape;2679;p86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0" name="Google Shape;2680;p86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1" name="Google Shape;2681;p86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82" name="Google Shape;2682;p86"/>
            <p:cNvSpPr/>
            <p:nvPr/>
          </p:nvSpPr>
          <p:spPr>
            <a:xfrm>
              <a:off x="5388602" y="4326083"/>
              <a:ext cx="145800" cy="1458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83" name="Google Shape;2683;p86"/>
            <p:cNvGrpSpPr/>
            <p:nvPr/>
          </p:nvGrpSpPr>
          <p:grpSpPr>
            <a:xfrm>
              <a:off x="5462892" y="4878169"/>
              <a:ext cx="450600" cy="145800"/>
              <a:chOff x="705975" y="2212050"/>
              <a:chExt cx="450600" cy="145800"/>
            </a:xfrm>
          </p:grpSpPr>
          <p:sp>
            <p:nvSpPr>
              <p:cNvPr id="2684" name="Google Shape;2684;p86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5" name="Google Shape;2685;p86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6" name="Google Shape;2686;p86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687" name="Google Shape;2687;p86"/>
          <p:cNvGrpSpPr/>
          <p:nvPr/>
        </p:nvGrpSpPr>
        <p:grpSpPr>
          <a:xfrm>
            <a:off x="4175489" y="4326083"/>
            <a:ext cx="961500" cy="697886"/>
            <a:chOff x="4980750" y="4326083"/>
            <a:chExt cx="961500" cy="697886"/>
          </a:xfrm>
        </p:grpSpPr>
        <p:sp>
          <p:nvSpPr>
            <p:cNvPr id="2688" name="Google Shape;2688;p86"/>
            <p:cNvSpPr/>
            <p:nvPr/>
          </p:nvSpPr>
          <p:spPr>
            <a:xfrm>
              <a:off x="4980750" y="4513775"/>
              <a:ext cx="9615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a=FC(h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2689" name="Google Shape;2689;p86"/>
            <p:cNvGrpSpPr/>
            <p:nvPr/>
          </p:nvGrpSpPr>
          <p:grpSpPr>
            <a:xfrm>
              <a:off x="5009501" y="4878169"/>
              <a:ext cx="450600" cy="145800"/>
              <a:chOff x="705975" y="2212050"/>
              <a:chExt cx="450600" cy="145800"/>
            </a:xfrm>
          </p:grpSpPr>
          <p:sp>
            <p:nvSpPr>
              <p:cNvPr id="2690" name="Google Shape;2690;p86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1" name="Google Shape;2691;p86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2" name="Google Shape;2692;p86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93" name="Google Shape;2693;p86"/>
            <p:cNvSpPr/>
            <p:nvPr/>
          </p:nvSpPr>
          <p:spPr>
            <a:xfrm>
              <a:off x="5388602" y="4326083"/>
              <a:ext cx="145800" cy="145800"/>
            </a:xfrm>
            <a:prstGeom prst="rect">
              <a:avLst/>
            </a:prstGeom>
            <a:solidFill>
              <a:srgbClr val="F1C232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2694" name="Google Shape;2694;p86"/>
            <p:cNvGrpSpPr/>
            <p:nvPr/>
          </p:nvGrpSpPr>
          <p:grpSpPr>
            <a:xfrm>
              <a:off x="5462892" y="4878169"/>
              <a:ext cx="450600" cy="145800"/>
              <a:chOff x="705975" y="2212050"/>
              <a:chExt cx="450600" cy="145800"/>
            </a:xfrm>
          </p:grpSpPr>
          <p:sp>
            <p:nvSpPr>
              <p:cNvPr id="2695" name="Google Shape;2695;p86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6" name="Google Shape;2696;p86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7" name="Google Shape;2697;p86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698" name="Google Shape;2698;p86"/>
          <p:cNvGrpSpPr/>
          <p:nvPr/>
        </p:nvGrpSpPr>
        <p:grpSpPr>
          <a:xfrm>
            <a:off x="1603293" y="3040116"/>
            <a:ext cx="3533700" cy="2138100"/>
            <a:chOff x="1202530" y="3040116"/>
            <a:chExt cx="3533700" cy="2138100"/>
          </a:xfrm>
        </p:grpSpPr>
        <p:sp>
          <p:nvSpPr>
            <p:cNvPr id="2699" name="Google Shape;2699;p86"/>
            <p:cNvSpPr/>
            <p:nvPr/>
          </p:nvSpPr>
          <p:spPr>
            <a:xfrm>
              <a:off x="4237630" y="4679616"/>
              <a:ext cx="498600" cy="498600"/>
            </a:xfrm>
            <a:prstGeom prst="ellipse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700" name="Google Shape;2700;p86"/>
            <p:cNvCxnSpPr>
              <a:stCxn id="2699" idx="0"/>
              <a:endCxn id="2573" idx="3"/>
            </p:cNvCxnSpPr>
            <p:nvPr/>
          </p:nvCxnSpPr>
          <p:spPr>
            <a:xfrm rot="10800000">
              <a:off x="1202530" y="3040116"/>
              <a:ext cx="3284400" cy="16395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701" name="Google Shape;2701;p86"/>
          <p:cNvGrpSpPr/>
          <p:nvPr/>
        </p:nvGrpSpPr>
        <p:grpSpPr>
          <a:xfrm>
            <a:off x="2365293" y="3040116"/>
            <a:ext cx="3762300" cy="2138100"/>
            <a:chOff x="973930" y="3040116"/>
            <a:chExt cx="3762300" cy="2138100"/>
          </a:xfrm>
        </p:grpSpPr>
        <p:sp>
          <p:nvSpPr>
            <p:cNvPr id="2702" name="Google Shape;2702;p86"/>
            <p:cNvSpPr/>
            <p:nvPr/>
          </p:nvSpPr>
          <p:spPr>
            <a:xfrm>
              <a:off x="4237630" y="4679616"/>
              <a:ext cx="498600" cy="498600"/>
            </a:xfrm>
            <a:prstGeom prst="ellipse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703" name="Google Shape;2703;p86"/>
            <p:cNvCxnSpPr>
              <a:stCxn id="2702" idx="0"/>
              <a:endCxn id="2581" idx="3"/>
            </p:cNvCxnSpPr>
            <p:nvPr/>
          </p:nvCxnSpPr>
          <p:spPr>
            <a:xfrm rot="10800000">
              <a:off x="973930" y="3040116"/>
              <a:ext cx="3513000" cy="16395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704" name="Google Shape;2704;p86"/>
          <p:cNvGrpSpPr/>
          <p:nvPr/>
        </p:nvGrpSpPr>
        <p:grpSpPr>
          <a:xfrm>
            <a:off x="4188632" y="2661531"/>
            <a:ext cx="498600" cy="2516700"/>
            <a:chOff x="7615980" y="-412059"/>
            <a:chExt cx="498600" cy="2516700"/>
          </a:xfrm>
        </p:grpSpPr>
        <p:sp>
          <p:nvSpPr>
            <p:cNvPr id="2705" name="Google Shape;2705;p86"/>
            <p:cNvSpPr/>
            <p:nvPr/>
          </p:nvSpPr>
          <p:spPr>
            <a:xfrm>
              <a:off x="7615980" y="1606041"/>
              <a:ext cx="498600" cy="498600"/>
            </a:xfrm>
            <a:prstGeom prst="ellipse">
              <a:avLst/>
            </a:prstGeom>
            <a:noFill/>
            <a:ln cap="flat" cmpd="sng" w="19050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706" name="Google Shape;2706;p86"/>
            <p:cNvCxnSpPr>
              <a:stCxn id="2705" idx="0"/>
              <a:endCxn id="2707" idx="2"/>
            </p:cNvCxnSpPr>
            <p:nvPr/>
          </p:nvCxnSpPr>
          <p:spPr>
            <a:xfrm flipH="1" rot="10800000">
              <a:off x="7865280" y="-412059"/>
              <a:ext cx="200700" cy="2018100"/>
            </a:xfrm>
            <a:prstGeom prst="straightConnector1">
              <a:avLst/>
            </a:prstGeom>
            <a:noFill/>
            <a:ln cap="flat" cmpd="sng" w="19050">
              <a:solidFill>
                <a:srgbClr val="BF9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708" name="Google Shape;2708;p86"/>
          <p:cNvGrpSpPr/>
          <p:nvPr/>
        </p:nvGrpSpPr>
        <p:grpSpPr>
          <a:xfrm>
            <a:off x="4638632" y="2661531"/>
            <a:ext cx="1039200" cy="2516700"/>
            <a:chOff x="7075380" y="-412059"/>
            <a:chExt cx="1039200" cy="2516700"/>
          </a:xfrm>
        </p:grpSpPr>
        <p:sp>
          <p:nvSpPr>
            <p:cNvPr id="2709" name="Google Shape;2709;p86"/>
            <p:cNvSpPr/>
            <p:nvPr/>
          </p:nvSpPr>
          <p:spPr>
            <a:xfrm>
              <a:off x="7615980" y="1606041"/>
              <a:ext cx="498600" cy="498600"/>
            </a:xfrm>
            <a:prstGeom prst="ellipse">
              <a:avLst/>
            </a:prstGeom>
            <a:noFill/>
            <a:ln cap="flat" cmpd="sng" w="19050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710" name="Google Shape;2710;p86"/>
            <p:cNvCxnSpPr>
              <a:stCxn id="2709" idx="0"/>
              <a:endCxn id="2707" idx="2"/>
            </p:cNvCxnSpPr>
            <p:nvPr/>
          </p:nvCxnSpPr>
          <p:spPr>
            <a:xfrm rot="10800000">
              <a:off x="7075380" y="-412059"/>
              <a:ext cx="789900" cy="2018100"/>
            </a:xfrm>
            <a:prstGeom prst="straightConnector1">
              <a:avLst/>
            </a:prstGeom>
            <a:noFill/>
            <a:ln cap="flat" cmpd="sng" w="19050">
              <a:solidFill>
                <a:srgbClr val="BF9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711" name="Google Shape;2711;p86"/>
          <p:cNvSpPr/>
          <p:nvPr/>
        </p:nvSpPr>
        <p:spPr>
          <a:xfrm>
            <a:off x="42607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2" name="Google Shape;2712;p86"/>
          <p:cNvSpPr/>
          <p:nvPr/>
        </p:nvSpPr>
        <p:spPr>
          <a:xfrm>
            <a:off x="44131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7" name="Google Shape;2707;p86"/>
          <p:cNvSpPr/>
          <p:nvPr/>
        </p:nvSpPr>
        <p:spPr>
          <a:xfrm>
            <a:off x="45655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13" name="Google Shape;2713;p86"/>
          <p:cNvCxnSpPr>
            <a:stCxn id="2707" idx="3"/>
          </p:cNvCxnSpPr>
          <p:nvPr/>
        </p:nvCxnSpPr>
        <p:spPr>
          <a:xfrm flipH="1" rot="10800000">
            <a:off x="4711390" y="2579744"/>
            <a:ext cx="626100" cy="90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14" name="Google Shape;2714;p86"/>
          <p:cNvCxnSpPr/>
          <p:nvPr/>
        </p:nvCxnSpPr>
        <p:spPr>
          <a:xfrm flipH="1" rot="10800000">
            <a:off x="4109825" y="1976300"/>
            <a:ext cx="2162100" cy="8349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8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Google Shape;2719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</a:t>
            </a:r>
            <a:endParaRPr/>
          </a:p>
        </p:txBody>
      </p:sp>
      <p:sp>
        <p:nvSpPr>
          <p:cNvPr id="2720" name="Google Shape;2720;p87"/>
          <p:cNvSpPr/>
          <p:nvPr/>
        </p:nvSpPr>
        <p:spPr>
          <a:xfrm>
            <a:off x="1030900" y="4108075"/>
            <a:ext cx="38304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Embedding Layer 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baseline="-25000" i="1" lang="en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(t)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21" name="Google Shape;2721;p87"/>
          <p:cNvSpPr txBox="1"/>
          <p:nvPr/>
        </p:nvSpPr>
        <p:spPr>
          <a:xfrm>
            <a:off x="1030900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&lt;S&gt;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22" name="Google Shape;2722;p87"/>
          <p:cNvSpPr txBox="1"/>
          <p:nvPr/>
        </p:nvSpPr>
        <p:spPr>
          <a:xfrm>
            <a:off x="1812661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two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23" name="Google Shape;2723;p87"/>
          <p:cNvSpPr txBox="1"/>
          <p:nvPr/>
        </p:nvSpPr>
        <p:spPr>
          <a:xfrm>
            <a:off x="2594423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trees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24" name="Google Shape;2724;p87"/>
          <p:cNvSpPr txBox="1"/>
          <p:nvPr/>
        </p:nvSpPr>
        <p:spPr>
          <a:xfrm>
            <a:off x="3376184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sway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25" name="Google Shape;2725;p87"/>
          <p:cNvSpPr txBox="1"/>
          <p:nvPr/>
        </p:nvSpPr>
        <p:spPr>
          <a:xfrm>
            <a:off x="103090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999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26" name="Google Shape;2726;p87"/>
          <p:cNvSpPr txBox="1"/>
          <p:nvPr/>
        </p:nvSpPr>
        <p:spPr>
          <a:xfrm>
            <a:off x="181181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128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27" name="Google Shape;2727;p87"/>
          <p:cNvSpPr txBox="1"/>
          <p:nvPr/>
        </p:nvSpPr>
        <p:spPr>
          <a:xfrm>
            <a:off x="259272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137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28" name="Google Shape;2728;p87"/>
          <p:cNvSpPr txBox="1"/>
          <p:nvPr/>
        </p:nvSpPr>
        <p:spPr>
          <a:xfrm>
            <a:off x="3380493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783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729" name="Google Shape;2729;p87"/>
          <p:cNvGrpSpPr/>
          <p:nvPr/>
        </p:nvGrpSpPr>
        <p:grpSpPr>
          <a:xfrm>
            <a:off x="1152603" y="3874851"/>
            <a:ext cx="450600" cy="145800"/>
            <a:chOff x="705975" y="2364450"/>
            <a:chExt cx="450600" cy="145800"/>
          </a:xfrm>
        </p:grpSpPr>
        <p:sp>
          <p:nvSpPr>
            <p:cNvPr id="2730" name="Google Shape;2730;p87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87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87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3" name="Google Shape;2733;p87"/>
          <p:cNvGrpSpPr/>
          <p:nvPr/>
        </p:nvGrpSpPr>
        <p:grpSpPr>
          <a:xfrm>
            <a:off x="1914603" y="3874851"/>
            <a:ext cx="450600" cy="145800"/>
            <a:chOff x="705975" y="2364450"/>
            <a:chExt cx="450600" cy="145800"/>
          </a:xfrm>
        </p:grpSpPr>
        <p:sp>
          <p:nvSpPr>
            <p:cNvPr id="2734" name="Google Shape;2734;p87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87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87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7" name="Google Shape;2737;p87"/>
          <p:cNvGrpSpPr/>
          <p:nvPr/>
        </p:nvGrpSpPr>
        <p:grpSpPr>
          <a:xfrm>
            <a:off x="2701817" y="3874851"/>
            <a:ext cx="450600" cy="145800"/>
            <a:chOff x="705975" y="2364450"/>
            <a:chExt cx="450600" cy="145800"/>
          </a:xfrm>
        </p:grpSpPr>
        <p:sp>
          <p:nvSpPr>
            <p:cNvPr id="2738" name="Google Shape;2738;p87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87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87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41" name="Google Shape;2741;p87"/>
          <p:cNvGrpSpPr/>
          <p:nvPr/>
        </p:nvGrpSpPr>
        <p:grpSpPr>
          <a:xfrm>
            <a:off x="3476423" y="3874851"/>
            <a:ext cx="450600" cy="145800"/>
            <a:chOff x="705975" y="2364450"/>
            <a:chExt cx="450600" cy="145800"/>
          </a:xfrm>
        </p:grpSpPr>
        <p:sp>
          <p:nvSpPr>
            <p:cNvPr id="2742" name="Google Shape;2742;p87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87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87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45" name="Google Shape;2745;p87"/>
          <p:cNvGrpSpPr/>
          <p:nvPr/>
        </p:nvGrpSpPr>
        <p:grpSpPr>
          <a:xfrm>
            <a:off x="1152603" y="2967219"/>
            <a:ext cx="450600" cy="145800"/>
            <a:chOff x="705975" y="2212050"/>
            <a:chExt cx="450600" cy="145800"/>
          </a:xfrm>
        </p:grpSpPr>
        <p:sp>
          <p:nvSpPr>
            <p:cNvPr id="2746" name="Google Shape;2746;p87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87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87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49" name="Google Shape;2749;p87"/>
          <p:cNvGrpSpPr/>
          <p:nvPr/>
        </p:nvGrpSpPr>
        <p:grpSpPr>
          <a:xfrm>
            <a:off x="1010250" y="3107713"/>
            <a:ext cx="735300" cy="767139"/>
            <a:chOff x="2381850" y="2879113"/>
            <a:chExt cx="735300" cy="767139"/>
          </a:xfrm>
        </p:grpSpPr>
        <p:sp>
          <p:nvSpPr>
            <p:cNvPr id="2750" name="Google Shape;2750;p87"/>
            <p:cNvSpPr/>
            <p:nvPr/>
          </p:nvSpPr>
          <p:spPr>
            <a:xfrm>
              <a:off x="2381850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751" name="Google Shape;2751;p87"/>
            <p:cNvCxnSpPr/>
            <p:nvPr/>
          </p:nvCxnSpPr>
          <p:spPr>
            <a:xfrm rot="10800000">
              <a:off x="2749503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52" name="Google Shape;2752;p87"/>
            <p:cNvCxnSpPr/>
            <p:nvPr/>
          </p:nvCxnSpPr>
          <p:spPr>
            <a:xfrm rot="10800000">
              <a:off x="2749503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753" name="Google Shape;2753;p87"/>
          <p:cNvGrpSpPr/>
          <p:nvPr/>
        </p:nvGrpSpPr>
        <p:grpSpPr>
          <a:xfrm>
            <a:off x="1914603" y="2967219"/>
            <a:ext cx="450600" cy="145800"/>
            <a:chOff x="705975" y="2212050"/>
            <a:chExt cx="450600" cy="145800"/>
          </a:xfrm>
        </p:grpSpPr>
        <p:sp>
          <p:nvSpPr>
            <p:cNvPr id="2754" name="Google Shape;2754;p87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87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87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7" name="Google Shape;2757;p87"/>
          <p:cNvGrpSpPr/>
          <p:nvPr/>
        </p:nvGrpSpPr>
        <p:grpSpPr>
          <a:xfrm>
            <a:off x="1603203" y="3040119"/>
            <a:ext cx="904347" cy="834732"/>
            <a:chOff x="2974803" y="2811519"/>
            <a:chExt cx="904347" cy="834732"/>
          </a:xfrm>
        </p:grpSpPr>
        <p:sp>
          <p:nvSpPr>
            <p:cNvPr id="2758" name="Google Shape;2758;p87"/>
            <p:cNvSpPr/>
            <p:nvPr/>
          </p:nvSpPr>
          <p:spPr>
            <a:xfrm>
              <a:off x="3143850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759" name="Google Shape;2759;p87"/>
            <p:cNvCxnSpPr/>
            <p:nvPr/>
          </p:nvCxnSpPr>
          <p:spPr>
            <a:xfrm rot="10800000">
              <a:off x="3511503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60" name="Google Shape;2760;p87"/>
            <p:cNvCxnSpPr/>
            <p:nvPr/>
          </p:nvCxnSpPr>
          <p:spPr>
            <a:xfrm rot="10800000">
              <a:off x="3511503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61" name="Google Shape;2761;p87"/>
            <p:cNvCxnSpPr>
              <a:stCxn id="2748" idx="3"/>
              <a:endCxn id="2758" idx="1"/>
            </p:cNvCxnSpPr>
            <p:nvPr/>
          </p:nvCxnSpPr>
          <p:spPr>
            <a:xfrm>
              <a:off x="2974803" y="2811519"/>
              <a:ext cx="168900" cy="448200"/>
            </a:xfrm>
            <a:prstGeom prst="bentConnector3">
              <a:avLst>
                <a:gd fmla="val 5004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762" name="Google Shape;2762;p87"/>
          <p:cNvGrpSpPr/>
          <p:nvPr/>
        </p:nvGrpSpPr>
        <p:grpSpPr>
          <a:xfrm>
            <a:off x="2701783" y="2967219"/>
            <a:ext cx="450600" cy="145800"/>
            <a:chOff x="705975" y="2212050"/>
            <a:chExt cx="450600" cy="145800"/>
          </a:xfrm>
        </p:grpSpPr>
        <p:sp>
          <p:nvSpPr>
            <p:cNvPr id="2763" name="Google Shape;2763;p87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87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87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6" name="Google Shape;2766;p87"/>
          <p:cNvGrpSpPr/>
          <p:nvPr/>
        </p:nvGrpSpPr>
        <p:grpSpPr>
          <a:xfrm>
            <a:off x="2365203" y="3040119"/>
            <a:ext cx="929527" cy="834732"/>
            <a:chOff x="2517603" y="3040119"/>
            <a:chExt cx="929527" cy="834732"/>
          </a:xfrm>
        </p:grpSpPr>
        <p:sp>
          <p:nvSpPr>
            <p:cNvPr id="2767" name="Google Shape;2767;p87"/>
            <p:cNvSpPr/>
            <p:nvPr/>
          </p:nvSpPr>
          <p:spPr>
            <a:xfrm>
              <a:off x="2711830" y="33270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768" name="Google Shape;2768;p87"/>
            <p:cNvCxnSpPr/>
            <p:nvPr/>
          </p:nvCxnSpPr>
          <p:spPr>
            <a:xfrm rot="10800000">
              <a:off x="3079483" y="36537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69" name="Google Shape;2769;p87"/>
            <p:cNvCxnSpPr/>
            <p:nvPr/>
          </p:nvCxnSpPr>
          <p:spPr>
            <a:xfrm rot="10800000">
              <a:off x="3079483" y="31077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70" name="Google Shape;2770;p87"/>
            <p:cNvCxnSpPr>
              <a:stCxn id="2756" idx="3"/>
              <a:endCxn id="2767" idx="1"/>
            </p:cNvCxnSpPr>
            <p:nvPr/>
          </p:nvCxnSpPr>
          <p:spPr>
            <a:xfrm>
              <a:off x="2517603" y="3040119"/>
              <a:ext cx="194100" cy="448200"/>
            </a:xfrm>
            <a:prstGeom prst="bentConnector3">
              <a:avLst>
                <a:gd fmla="val 5003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771" name="Google Shape;2771;p87"/>
          <p:cNvGrpSpPr/>
          <p:nvPr/>
        </p:nvGrpSpPr>
        <p:grpSpPr>
          <a:xfrm>
            <a:off x="414098" y="3411719"/>
            <a:ext cx="596100" cy="145800"/>
            <a:chOff x="1709498" y="3189789"/>
            <a:chExt cx="596100" cy="145800"/>
          </a:xfrm>
        </p:grpSpPr>
        <p:grpSp>
          <p:nvGrpSpPr>
            <p:cNvPr id="2772" name="Google Shape;2772;p87"/>
            <p:cNvGrpSpPr/>
            <p:nvPr/>
          </p:nvGrpSpPr>
          <p:grpSpPr>
            <a:xfrm>
              <a:off x="1709498" y="3189789"/>
              <a:ext cx="450600" cy="145800"/>
              <a:chOff x="705975" y="2364450"/>
              <a:chExt cx="450600" cy="145800"/>
            </a:xfrm>
          </p:grpSpPr>
          <p:sp>
            <p:nvSpPr>
              <p:cNvPr id="2773" name="Google Shape;2773;p87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4" name="Google Shape;2774;p87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5" name="Google Shape;2775;p87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776" name="Google Shape;2776;p87"/>
            <p:cNvCxnSpPr>
              <a:stCxn id="2775" idx="3"/>
              <a:endCxn id="2750" idx="1"/>
            </p:cNvCxnSpPr>
            <p:nvPr/>
          </p:nvCxnSpPr>
          <p:spPr>
            <a:xfrm>
              <a:off x="2160098" y="3262689"/>
              <a:ext cx="145500" cy="3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777" name="Google Shape;2777;p87"/>
          <p:cNvGrpSpPr/>
          <p:nvPr/>
        </p:nvGrpSpPr>
        <p:grpSpPr>
          <a:xfrm>
            <a:off x="3152383" y="2967219"/>
            <a:ext cx="917451" cy="907632"/>
            <a:chOff x="7648183" y="2738619"/>
            <a:chExt cx="917451" cy="907632"/>
          </a:xfrm>
        </p:grpSpPr>
        <p:grpSp>
          <p:nvGrpSpPr>
            <p:cNvPr id="2778" name="Google Shape;2778;p87"/>
            <p:cNvGrpSpPr/>
            <p:nvPr/>
          </p:nvGrpSpPr>
          <p:grpSpPr>
            <a:xfrm>
              <a:off x="7972688" y="2738619"/>
              <a:ext cx="450600" cy="145800"/>
              <a:chOff x="705975" y="2212050"/>
              <a:chExt cx="450600" cy="145800"/>
            </a:xfrm>
          </p:grpSpPr>
          <p:sp>
            <p:nvSpPr>
              <p:cNvPr id="2779" name="Google Shape;2779;p87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0" name="Google Shape;2780;p87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1" name="Google Shape;2781;p87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82" name="Google Shape;2782;p87"/>
            <p:cNvSpPr/>
            <p:nvPr/>
          </p:nvSpPr>
          <p:spPr>
            <a:xfrm>
              <a:off x="7830334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783" name="Google Shape;2783;p87"/>
            <p:cNvCxnSpPr/>
            <p:nvPr/>
          </p:nvCxnSpPr>
          <p:spPr>
            <a:xfrm rot="10800000">
              <a:off x="8197988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84" name="Google Shape;2784;p87"/>
            <p:cNvCxnSpPr/>
            <p:nvPr/>
          </p:nvCxnSpPr>
          <p:spPr>
            <a:xfrm rot="10800000">
              <a:off x="8197988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85" name="Google Shape;2785;p87"/>
            <p:cNvCxnSpPr>
              <a:stCxn id="2765" idx="3"/>
              <a:endCxn id="2782" idx="1"/>
            </p:cNvCxnSpPr>
            <p:nvPr/>
          </p:nvCxnSpPr>
          <p:spPr>
            <a:xfrm>
              <a:off x="7648183" y="2811519"/>
              <a:ext cx="182100" cy="448200"/>
            </a:xfrm>
            <a:prstGeom prst="bentConnector3">
              <a:avLst>
                <a:gd fmla="val 50014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786" name="Google Shape;2786;p87"/>
          <p:cNvGrpSpPr/>
          <p:nvPr/>
        </p:nvGrpSpPr>
        <p:grpSpPr>
          <a:xfrm>
            <a:off x="5479990" y="2058644"/>
            <a:ext cx="450600" cy="145800"/>
            <a:chOff x="705975" y="2212050"/>
            <a:chExt cx="450600" cy="145800"/>
          </a:xfrm>
        </p:grpSpPr>
        <p:sp>
          <p:nvSpPr>
            <p:cNvPr id="2787" name="Google Shape;2787;p87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87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87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0" name="Google Shape;2790;p87"/>
          <p:cNvSpPr/>
          <p:nvPr/>
        </p:nvSpPr>
        <p:spPr>
          <a:xfrm>
            <a:off x="5337637" y="2418485"/>
            <a:ext cx="735300" cy="32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RNN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791" name="Google Shape;2791;p87"/>
          <p:cNvCxnSpPr/>
          <p:nvPr/>
        </p:nvCxnSpPr>
        <p:spPr>
          <a:xfrm rot="10800000">
            <a:off x="4486090" y="2661644"/>
            <a:ext cx="0" cy="3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92" name="Google Shape;2792;p87"/>
          <p:cNvCxnSpPr/>
          <p:nvPr/>
        </p:nvCxnSpPr>
        <p:spPr>
          <a:xfrm rot="10800000">
            <a:off x="5705290" y="2199138"/>
            <a:ext cx="0" cy="22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793" name="Google Shape;2793;p87"/>
          <p:cNvGrpSpPr/>
          <p:nvPr/>
        </p:nvGrpSpPr>
        <p:grpSpPr>
          <a:xfrm>
            <a:off x="5340000" y="896496"/>
            <a:ext cx="735300" cy="1102179"/>
            <a:chOff x="4707100" y="814471"/>
            <a:chExt cx="735300" cy="1102179"/>
          </a:xfrm>
        </p:grpSpPr>
        <p:sp>
          <p:nvSpPr>
            <p:cNvPr id="2794" name="Google Shape;2794;p87"/>
            <p:cNvSpPr txBox="1"/>
            <p:nvPr/>
          </p:nvSpPr>
          <p:spPr>
            <a:xfrm>
              <a:off x="4741652" y="1110871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شجرتان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shajaratan</a:t>
              </a:r>
              <a:endParaRPr sz="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95" name="Google Shape;2795;p87"/>
            <p:cNvSpPr txBox="1"/>
            <p:nvPr/>
          </p:nvSpPr>
          <p:spPr>
            <a:xfrm>
              <a:off x="4744279" y="814471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893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96" name="Google Shape;2796;p87"/>
            <p:cNvSpPr/>
            <p:nvPr/>
          </p:nvSpPr>
          <p:spPr>
            <a:xfrm>
              <a:off x="4707100" y="1594150"/>
              <a:ext cx="7353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s(h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797" name="Google Shape;2797;p87"/>
          <p:cNvSpPr txBox="1"/>
          <p:nvPr/>
        </p:nvSpPr>
        <p:spPr>
          <a:xfrm>
            <a:off x="4166584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&lt;E&gt;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98" name="Google Shape;2798;p87"/>
          <p:cNvSpPr txBox="1"/>
          <p:nvPr/>
        </p:nvSpPr>
        <p:spPr>
          <a:xfrm>
            <a:off x="4170893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998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799" name="Google Shape;2799;p87"/>
          <p:cNvGrpSpPr/>
          <p:nvPr/>
        </p:nvGrpSpPr>
        <p:grpSpPr>
          <a:xfrm>
            <a:off x="4255898" y="3874851"/>
            <a:ext cx="450600" cy="145800"/>
            <a:chOff x="705975" y="2364450"/>
            <a:chExt cx="450600" cy="145800"/>
          </a:xfrm>
        </p:grpSpPr>
        <p:sp>
          <p:nvSpPr>
            <p:cNvPr id="2800" name="Google Shape;2800;p87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87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87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3" name="Google Shape;2803;p87"/>
          <p:cNvGrpSpPr/>
          <p:nvPr/>
        </p:nvGrpSpPr>
        <p:grpSpPr>
          <a:xfrm>
            <a:off x="3927488" y="2967219"/>
            <a:ext cx="921822" cy="907632"/>
            <a:chOff x="7643813" y="2738619"/>
            <a:chExt cx="921822" cy="907632"/>
          </a:xfrm>
        </p:grpSpPr>
        <p:grpSp>
          <p:nvGrpSpPr>
            <p:cNvPr id="2804" name="Google Shape;2804;p87"/>
            <p:cNvGrpSpPr/>
            <p:nvPr/>
          </p:nvGrpSpPr>
          <p:grpSpPr>
            <a:xfrm>
              <a:off x="7972688" y="2738619"/>
              <a:ext cx="450600" cy="145800"/>
              <a:chOff x="705975" y="2212050"/>
              <a:chExt cx="450600" cy="145800"/>
            </a:xfrm>
          </p:grpSpPr>
          <p:sp>
            <p:nvSpPr>
              <p:cNvPr id="2805" name="Google Shape;2805;p87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6" name="Google Shape;2806;p87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7" name="Google Shape;2807;p87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08" name="Google Shape;2808;p87"/>
            <p:cNvSpPr/>
            <p:nvPr/>
          </p:nvSpPr>
          <p:spPr>
            <a:xfrm>
              <a:off x="7830334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809" name="Google Shape;2809;p87"/>
            <p:cNvCxnSpPr/>
            <p:nvPr/>
          </p:nvCxnSpPr>
          <p:spPr>
            <a:xfrm rot="10800000">
              <a:off x="8197988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10" name="Google Shape;2810;p87"/>
            <p:cNvCxnSpPr/>
            <p:nvPr/>
          </p:nvCxnSpPr>
          <p:spPr>
            <a:xfrm rot="10800000">
              <a:off x="8197988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11" name="Google Shape;2811;p87"/>
            <p:cNvCxnSpPr>
              <a:stCxn id="2781" idx="3"/>
              <a:endCxn id="2808" idx="1"/>
            </p:cNvCxnSpPr>
            <p:nvPr/>
          </p:nvCxnSpPr>
          <p:spPr>
            <a:xfrm>
              <a:off x="7643813" y="2811519"/>
              <a:ext cx="186600" cy="448200"/>
            </a:xfrm>
            <a:prstGeom prst="bentConnector3">
              <a:avLst>
                <a:gd fmla="val 49979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812" name="Google Shape;2812;p87"/>
          <p:cNvSpPr/>
          <p:nvPr/>
        </p:nvSpPr>
        <p:spPr>
          <a:xfrm>
            <a:off x="4120800" y="2793275"/>
            <a:ext cx="5023200" cy="2350200"/>
          </a:xfrm>
          <a:prstGeom prst="rect">
            <a:avLst/>
          </a:prstGeom>
          <a:solidFill>
            <a:srgbClr val="EFF5FF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grpSp>
        <p:nvGrpSpPr>
          <p:cNvPr id="2813" name="Google Shape;2813;p87"/>
          <p:cNvGrpSpPr/>
          <p:nvPr/>
        </p:nvGrpSpPr>
        <p:grpSpPr>
          <a:xfrm>
            <a:off x="6010136" y="1550126"/>
            <a:ext cx="3223314" cy="947685"/>
            <a:chOff x="6010136" y="1550126"/>
            <a:chExt cx="3223314" cy="947685"/>
          </a:xfrm>
        </p:grpSpPr>
        <p:sp>
          <p:nvSpPr>
            <p:cNvPr id="2814" name="Google Shape;2814;p87"/>
            <p:cNvSpPr txBox="1"/>
            <p:nvPr/>
          </p:nvSpPr>
          <p:spPr>
            <a:xfrm>
              <a:off x="6010136" y="1550126"/>
              <a:ext cx="3100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    Σ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i=1</a:t>
              </a:r>
              <a:r>
                <a:rPr baseline="-25000"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…L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ei</a:t>
              </a: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exp(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a(h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ei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))</a:t>
              </a: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15" name="Google Shape;2815;p87"/>
            <p:cNvSpPr txBox="1"/>
            <p:nvPr/>
          </p:nvSpPr>
          <p:spPr>
            <a:xfrm>
              <a:off x="6578450" y="1974611"/>
              <a:ext cx="2655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[Σ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j=1…L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exp(a(h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ej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))]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816" name="Google Shape;2816;p87"/>
            <p:cNvCxnSpPr/>
            <p:nvPr/>
          </p:nvCxnSpPr>
          <p:spPr>
            <a:xfrm>
              <a:off x="6897525" y="2068600"/>
              <a:ext cx="2009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817" name="Google Shape;2817;p87"/>
          <p:cNvGrpSpPr/>
          <p:nvPr/>
        </p:nvGrpSpPr>
        <p:grpSpPr>
          <a:xfrm>
            <a:off x="5166089" y="4326083"/>
            <a:ext cx="961500" cy="697886"/>
            <a:chOff x="4980750" y="4326083"/>
            <a:chExt cx="961500" cy="697886"/>
          </a:xfrm>
        </p:grpSpPr>
        <p:sp>
          <p:nvSpPr>
            <p:cNvPr id="2818" name="Google Shape;2818;p87"/>
            <p:cNvSpPr/>
            <p:nvPr/>
          </p:nvSpPr>
          <p:spPr>
            <a:xfrm>
              <a:off x="4980750" y="4513775"/>
              <a:ext cx="9615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a=FC(h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e2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2819" name="Google Shape;2819;p87"/>
            <p:cNvGrpSpPr/>
            <p:nvPr/>
          </p:nvGrpSpPr>
          <p:grpSpPr>
            <a:xfrm>
              <a:off x="5009501" y="4878169"/>
              <a:ext cx="450600" cy="145800"/>
              <a:chOff x="705975" y="2212050"/>
              <a:chExt cx="450600" cy="145800"/>
            </a:xfrm>
          </p:grpSpPr>
          <p:sp>
            <p:nvSpPr>
              <p:cNvPr id="2820" name="Google Shape;2820;p87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1" name="Google Shape;2821;p87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2" name="Google Shape;2822;p87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23" name="Google Shape;2823;p87"/>
            <p:cNvSpPr/>
            <p:nvPr/>
          </p:nvSpPr>
          <p:spPr>
            <a:xfrm>
              <a:off x="5388602" y="4326083"/>
              <a:ext cx="145800" cy="145800"/>
            </a:xfrm>
            <a:prstGeom prst="rect">
              <a:avLst/>
            </a:prstGeom>
            <a:solidFill>
              <a:srgbClr val="BF9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24" name="Google Shape;2824;p87"/>
            <p:cNvGrpSpPr/>
            <p:nvPr/>
          </p:nvGrpSpPr>
          <p:grpSpPr>
            <a:xfrm>
              <a:off x="5462892" y="4878169"/>
              <a:ext cx="450600" cy="145800"/>
              <a:chOff x="705975" y="2212050"/>
              <a:chExt cx="450600" cy="145800"/>
            </a:xfrm>
          </p:grpSpPr>
          <p:sp>
            <p:nvSpPr>
              <p:cNvPr id="2825" name="Google Shape;2825;p87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6" name="Google Shape;2826;p87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7" name="Google Shape;2827;p87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828" name="Google Shape;2828;p87"/>
          <p:cNvGrpSpPr/>
          <p:nvPr/>
        </p:nvGrpSpPr>
        <p:grpSpPr>
          <a:xfrm>
            <a:off x="4144750" y="1805075"/>
            <a:ext cx="5005850" cy="993975"/>
            <a:chOff x="4144750" y="1805075"/>
            <a:chExt cx="5005850" cy="993975"/>
          </a:xfrm>
        </p:grpSpPr>
        <p:cxnSp>
          <p:nvCxnSpPr>
            <p:cNvPr id="2829" name="Google Shape;2829;p87"/>
            <p:cNvCxnSpPr/>
            <p:nvPr/>
          </p:nvCxnSpPr>
          <p:spPr>
            <a:xfrm flipH="1" rot="10800000">
              <a:off x="4144750" y="1976450"/>
              <a:ext cx="2127000" cy="822600"/>
            </a:xfrm>
            <a:prstGeom prst="straightConnector1">
              <a:avLst/>
            </a:prstGeom>
            <a:noFill/>
            <a:ln cap="flat" cmpd="sng" w="9525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30" name="Google Shape;2830;p87"/>
            <p:cNvCxnSpPr/>
            <p:nvPr/>
          </p:nvCxnSpPr>
          <p:spPr>
            <a:xfrm rot="10800000">
              <a:off x="8742300" y="1805075"/>
              <a:ext cx="408300" cy="981600"/>
            </a:xfrm>
            <a:prstGeom prst="straightConnector1">
              <a:avLst/>
            </a:prstGeom>
            <a:noFill/>
            <a:ln cap="flat" cmpd="sng" w="9525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831" name="Google Shape;2831;p87"/>
          <p:cNvGrpSpPr/>
          <p:nvPr/>
        </p:nvGrpSpPr>
        <p:grpSpPr>
          <a:xfrm>
            <a:off x="6156689" y="4326083"/>
            <a:ext cx="961500" cy="697886"/>
            <a:chOff x="4980750" y="4326083"/>
            <a:chExt cx="961500" cy="697886"/>
          </a:xfrm>
        </p:grpSpPr>
        <p:sp>
          <p:nvSpPr>
            <p:cNvPr id="2832" name="Google Shape;2832;p87"/>
            <p:cNvSpPr/>
            <p:nvPr/>
          </p:nvSpPr>
          <p:spPr>
            <a:xfrm>
              <a:off x="4980750" y="4513775"/>
              <a:ext cx="9615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a=FC(h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e3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2833" name="Google Shape;2833;p87"/>
            <p:cNvGrpSpPr/>
            <p:nvPr/>
          </p:nvGrpSpPr>
          <p:grpSpPr>
            <a:xfrm>
              <a:off x="5009501" y="4878169"/>
              <a:ext cx="450600" cy="145800"/>
              <a:chOff x="705975" y="2212050"/>
              <a:chExt cx="450600" cy="145800"/>
            </a:xfrm>
          </p:grpSpPr>
          <p:sp>
            <p:nvSpPr>
              <p:cNvPr id="2834" name="Google Shape;2834;p87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5" name="Google Shape;2835;p87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6" name="Google Shape;2836;p87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37" name="Google Shape;2837;p87"/>
            <p:cNvSpPr/>
            <p:nvPr/>
          </p:nvSpPr>
          <p:spPr>
            <a:xfrm>
              <a:off x="5388602" y="4326083"/>
              <a:ext cx="145800" cy="145800"/>
            </a:xfrm>
            <a:prstGeom prst="rect">
              <a:avLst/>
            </a:prstGeom>
            <a:solidFill>
              <a:srgbClr val="7F6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38" name="Google Shape;2838;p87"/>
            <p:cNvGrpSpPr/>
            <p:nvPr/>
          </p:nvGrpSpPr>
          <p:grpSpPr>
            <a:xfrm>
              <a:off x="5462892" y="4878169"/>
              <a:ext cx="450600" cy="145800"/>
              <a:chOff x="705975" y="2212050"/>
              <a:chExt cx="450600" cy="145800"/>
            </a:xfrm>
          </p:grpSpPr>
          <p:sp>
            <p:nvSpPr>
              <p:cNvPr id="2839" name="Google Shape;2839;p87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0" name="Google Shape;2840;p87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1" name="Google Shape;2841;p87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842" name="Google Shape;2842;p87"/>
          <p:cNvGrpSpPr/>
          <p:nvPr/>
        </p:nvGrpSpPr>
        <p:grpSpPr>
          <a:xfrm>
            <a:off x="7147289" y="4326083"/>
            <a:ext cx="961500" cy="697886"/>
            <a:chOff x="4980750" y="4326083"/>
            <a:chExt cx="961500" cy="697886"/>
          </a:xfrm>
        </p:grpSpPr>
        <p:sp>
          <p:nvSpPr>
            <p:cNvPr id="2843" name="Google Shape;2843;p87"/>
            <p:cNvSpPr/>
            <p:nvPr/>
          </p:nvSpPr>
          <p:spPr>
            <a:xfrm>
              <a:off x="4980750" y="4513775"/>
              <a:ext cx="9615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a=FC(h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e4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2844" name="Google Shape;2844;p87"/>
            <p:cNvGrpSpPr/>
            <p:nvPr/>
          </p:nvGrpSpPr>
          <p:grpSpPr>
            <a:xfrm>
              <a:off x="5009501" y="4878169"/>
              <a:ext cx="450600" cy="145800"/>
              <a:chOff x="705975" y="2212050"/>
              <a:chExt cx="450600" cy="145800"/>
            </a:xfrm>
          </p:grpSpPr>
          <p:sp>
            <p:nvSpPr>
              <p:cNvPr id="2845" name="Google Shape;2845;p87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6" name="Google Shape;2846;p87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7" name="Google Shape;2847;p87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48" name="Google Shape;2848;p87"/>
            <p:cNvSpPr/>
            <p:nvPr/>
          </p:nvSpPr>
          <p:spPr>
            <a:xfrm>
              <a:off x="5388602" y="4326083"/>
              <a:ext cx="145800" cy="145800"/>
            </a:xfrm>
            <a:prstGeom prst="rect">
              <a:avLst/>
            </a:prstGeom>
            <a:solidFill>
              <a:srgbClr val="F1C232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49" name="Google Shape;2849;p87"/>
            <p:cNvGrpSpPr/>
            <p:nvPr/>
          </p:nvGrpSpPr>
          <p:grpSpPr>
            <a:xfrm>
              <a:off x="5462892" y="4878169"/>
              <a:ext cx="450600" cy="145800"/>
              <a:chOff x="705975" y="2212050"/>
              <a:chExt cx="450600" cy="145800"/>
            </a:xfrm>
          </p:grpSpPr>
          <p:sp>
            <p:nvSpPr>
              <p:cNvPr id="2850" name="Google Shape;2850;p87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1" name="Google Shape;2851;p87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2" name="Google Shape;2852;p87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853" name="Google Shape;2853;p87"/>
          <p:cNvGrpSpPr/>
          <p:nvPr/>
        </p:nvGrpSpPr>
        <p:grpSpPr>
          <a:xfrm>
            <a:off x="8137889" y="4326083"/>
            <a:ext cx="961500" cy="697886"/>
            <a:chOff x="4980750" y="4326083"/>
            <a:chExt cx="961500" cy="697886"/>
          </a:xfrm>
        </p:grpSpPr>
        <p:sp>
          <p:nvSpPr>
            <p:cNvPr id="2854" name="Google Shape;2854;p87"/>
            <p:cNvSpPr/>
            <p:nvPr/>
          </p:nvSpPr>
          <p:spPr>
            <a:xfrm>
              <a:off x="4980750" y="4513775"/>
              <a:ext cx="9615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a=FC(h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e5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2855" name="Google Shape;2855;p87"/>
            <p:cNvGrpSpPr/>
            <p:nvPr/>
          </p:nvGrpSpPr>
          <p:grpSpPr>
            <a:xfrm>
              <a:off x="5009501" y="4878169"/>
              <a:ext cx="450600" cy="145800"/>
              <a:chOff x="705975" y="2212050"/>
              <a:chExt cx="450600" cy="145800"/>
            </a:xfrm>
          </p:grpSpPr>
          <p:sp>
            <p:nvSpPr>
              <p:cNvPr id="2856" name="Google Shape;2856;p87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7" name="Google Shape;2857;p87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8" name="Google Shape;2858;p87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59" name="Google Shape;2859;p87"/>
            <p:cNvSpPr/>
            <p:nvPr/>
          </p:nvSpPr>
          <p:spPr>
            <a:xfrm>
              <a:off x="5388602" y="4326083"/>
              <a:ext cx="145800" cy="1458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60" name="Google Shape;2860;p87"/>
            <p:cNvGrpSpPr/>
            <p:nvPr/>
          </p:nvGrpSpPr>
          <p:grpSpPr>
            <a:xfrm>
              <a:off x="5462892" y="4878169"/>
              <a:ext cx="450600" cy="145800"/>
              <a:chOff x="705975" y="2212050"/>
              <a:chExt cx="450600" cy="145800"/>
            </a:xfrm>
          </p:grpSpPr>
          <p:sp>
            <p:nvSpPr>
              <p:cNvPr id="2861" name="Google Shape;2861;p87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2" name="Google Shape;2862;p87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3" name="Google Shape;2863;p87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864" name="Google Shape;2864;p87"/>
          <p:cNvGrpSpPr/>
          <p:nvPr/>
        </p:nvGrpSpPr>
        <p:grpSpPr>
          <a:xfrm>
            <a:off x="4175489" y="4326083"/>
            <a:ext cx="961500" cy="697886"/>
            <a:chOff x="4980750" y="4326083"/>
            <a:chExt cx="961500" cy="697886"/>
          </a:xfrm>
        </p:grpSpPr>
        <p:sp>
          <p:nvSpPr>
            <p:cNvPr id="2865" name="Google Shape;2865;p87"/>
            <p:cNvSpPr/>
            <p:nvPr/>
          </p:nvSpPr>
          <p:spPr>
            <a:xfrm>
              <a:off x="4980750" y="4513775"/>
              <a:ext cx="9615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a=FC(h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2866" name="Google Shape;2866;p87"/>
            <p:cNvGrpSpPr/>
            <p:nvPr/>
          </p:nvGrpSpPr>
          <p:grpSpPr>
            <a:xfrm>
              <a:off x="5009501" y="4878169"/>
              <a:ext cx="450600" cy="145800"/>
              <a:chOff x="705975" y="2212050"/>
              <a:chExt cx="450600" cy="145800"/>
            </a:xfrm>
          </p:grpSpPr>
          <p:sp>
            <p:nvSpPr>
              <p:cNvPr id="2867" name="Google Shape;2867;p87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8" name="Google Shape;2868;p87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9" name="Google Shape;2869;p87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70" name="Google Shape;2870;p87"/>
            <p:cNvSpPr/>
            <p:nvPr/>
          </p:nvSpPr>
          <p:spPr>
            <a:xfrm>
              <a:off x="5388602" y="4326083"/>
              <a:ext cx="145800" cy="145800"/>
            </a:xfrm>
            <a:prstGeom prst="rect">
              <a:avLst/>
            </a:prstGeom>
            <a:solidFill>
              <a:srgbClr val="F1C232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2871" name="Google Shape;2871;p87"/>
            <p:cNvGrpSpPr/>
            <p:nvPr/>
          </p:nvGrpSpPr>
          <p:grpSpPr>
            <a:xfrm>
              <a:off x="5462892" y="4878169"/>
              <a:ext cx="450600" cy="145800"/>
              <a:chOff x="705975" y="2212050"/>
              <a:chExt cx="450600" cy="145800"/>
            </a:xfrm>
          </p:grpSpPr>
          <p:sp>
            <p:nvSpPr>
              <p:cNvPr id="2872" name="Google Shape;2872;p87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3" name="Google Shape;2873;p87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4" name="Google Shape;2874;p87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875" name="Google Shape;2875;p87"/>
          <p:cNvGrpSpPr/>
          <p:nvPr/>
        </p:nvGrpSpPr>
        <p:grpSpPr>
          <a:xfrm>
            <a:off x="4233450" y="3510275"/>
            <a:ext cx="680056" cy="766025"/>
            <a:chOff x="4233450" y="3510275"/>
            <a:chExt cx="680056" cy="766025"/>
          </a:xfrm>
        </p:grpSpPr>
        <p:sp>
          <p:nvSpPr>
            <p:cNvPr id="2876" name="Google Shape;2876;p87"/>
            <p:cNvSpPr txBox="1"/>
            <p:nvPr/>
          </p:nvSpPr>
          <p:spPr>
            <a:xfrm>
              <a:off x="4233450" y="3510275"/>
              <a:ext cx="3291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e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77" name="Google Shape;2877;p87"/>
            <p:cNvSpPr/>
            <p:nvPr/>
          </p:nvSpPr>
          <p:spPr>
            <a:xfrm>
              <a:off x="4443142" y="3557533"/>
              <a:ext cx="145800" cy="145800"/>
            </a:xfrm>
            <a:prstGeom prst="rect">
              <a:avLst/>
            </a:prstGeom>
            <a:solidFill>
              <a:srgbClr val="F1C232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878" name="Google Shape;2878;p87"/>
            <p:cNvCxnSpPr/>
            <p:nvPr/>
          </p:nvCxnSpPr>
          <p:spPr>
            <a:xfrm flipH="1" rot="10800000">
              <a:off x="4335714" y="3702489"/>
              <a:ext cx="480000" cy="25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79" name="Google Shape;2879;p87"/>
            <p:cNvSpPr txBox="1"/>
            <p:nvPr/>
          </p:nvSpPr>
          <p:spPr>
            <a:xfrm>
              <a:off x="4366950" y="3753100"/>
              <a:ext cx="311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Σ</a:t>
              </a:r>
              <a:endParaRPr/>
            </a:p>
          </p:txBody>
        </p:sp>
        <p:sp>
          <p:nvSpPr>
            <p:cNvPr id="2880" name="Google Shape;2880;p87"/>
            <p:cNvSpPr txBox="1"/>
            <p:nvPr/>
          </p:nvSpPr>
          <p:spPr>
            <a:xfrm>
              <a:off x="4558014" y="3745463"/>
              <a:ext cx="3291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e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81" name="Google Shape;2881;p87"/>
            <p:cNvSpPr/>
            <p:nvPr/>
          </p:nvSpPr>
          <p:spPr>
            <a:xfrm>
              <a:off x="4767706" y="3792721"/>
              <a:ext cx="145800" cy="1458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882" name="Google Shape;2882;p87"/>
          <p:cNvGrpSpPr/>
          <p:nvPr/>
        </p:nvGrpSpPr>
        <p:grpSpPr>
          <a:xfrm>
            <a:off x="5300250" y="3510275"/>
            <a:ext cx="3651856" cy="766025"/>
            <a:chOff x="5300250" y="3510275"/>
            <a:chExt cx="3651856" cy="766025"/>
          </a:xfrm>
        </p:grpSpPr>
        <p:grpSp>
          <p:nvGrpSpPr>
            <p:cNvPr id="2883" name="Google Shape;2883;p87"/>
            <p:cNvGrpSpPr/>
            <p:nvPr/>
          </p:nvGrpSpPr>
          <p:grpSpPr>
            <a:xfrm>
              <a:off x="5300250" y="3510275"/>
              <a:ext cx="680056" cy="766025"/>
              <a:chOff x="4233450" y="3510275"/>
              <a:chExt cx="680056" cy="766025"/>
            </a:xfrm>
          </p:grpSpPr>
          <p:sp>
            <p:nvSpPr>
              <p:cNvPr id="2884" name="Google Shape;2884;p87"/>
              <p:cNvSpPr txBox="1"/>
              <p:nvPr/>
            </p:nvSpPr>
            <p:spPr>
              <a:xfrm>
                <a:off x="4233450" y="3510275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885" name="Google Shape;2885;p87"/>
              <p:cNvSpPr/>
              <p:nvPr/>
            </p:nvSpPr>
            <p:spPr>
              <a:xfrm>
                <a:off x="4443142" y="3557533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2886" name="Google Shape;2886;p87"/>
              <p:cNvCxnSpPr/>
              <p:nvPr/>
            </p:nvCxnSpPr>
            <p:spPr>
              <a:xfrm flipH="1" rot="10800000">
                <a:off x="4335714" y="3702489"/>
                <a:ext cx="480000" cy="25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887" name="Google Shape;2887;p87"/>
              <p:cNvSpPr txBox="1"/>
              <p:nvPr/>
            </p:nvSpPr>
            <p:spPr>
              <a:xfrm>
                <a:off x="4366950" y="3753100"/>
                <a:ext cx="3117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Σ</a:t>
                </a:r>
                <a:endParaRPr/>
              </a:p>
            </p:txBody>
          </p:sp>
          <p:sp>
            <p:nvSpPr>
              <p:cNvPr id="2888" name="Google Shape;2888;p87"/>
              <p:cNvSpPr txBox="1"/>
              <p:nvPr/>
            </p:nvSpPr>
            <p:spPr>
              <a:xfrm>
                <a:off x="4558014" y="3745463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889" name="Google Shape;2889;p87"/>
              <p:cNvSpPr/>
              <p:nvPr/>
            </p:nvSpPr>
            <p:spPr>
              <a:xfrm>
                <a:off x="4767706" y="3792721"/>
                <a:ext cx="145800" cy="1458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2890" name="Google Shape;2890;p87"/>
            <p:cNvGrpSpPr/>
            <p:nvPr/>
          </p:nvGrpSpPr>
          <p:grpSpPr>
            <a:xfrm>
              <a:off x="6290850" y="3510275"/>
              <a:ext cx="680056" cy="766025"/>
              <a:chOff x="4233450" y="3510275"/>
              <a:chExt cx="680056" cy="766025"/>
            </a:xfrm>
          </p:grpSpPr>
          <p:sp>
            <p:nvSpPr>
              <p:cNvPr id="2891" name="Google Shape;2891;p87"/>
              <p:cNvSpPr txBox="1"/>
              <p:nvPr/>
            </p:nvSpPr>
            <p:spPr>
              <a:xfrm>
                <a:off x="4233450" y="3510275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892" name="Google Shape;2892;p87"/>
              <p:cNvSpPr/>
              <p:nvPr/>
            </p:nvSpPr>
            <p:spPr>
              <a:xfrm>
                <a:off x="4443142" y="3557533"/>
                <a:ext cx="145800" cy="145800"/>
              </a:xfrm>
              <a:prstGeom prst="rect">
                <a:avLst/>
              </a:prstGeom>
              <a:solidFill>
                <a:srgbClr val="7F6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2893" name="Google Shape;2893;p87"/>
              <p:cNvCxnSpPr/>
              <p:nvPr/>
            </p:nvCxnSpPr>
            <p:spPr>
              <a:xfrm flipH="1" rot="10800000">
                <a:off x="4335714" y="3702489"/>
                <a:ext cx="480000" cy="25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894" name="Google Shape;2894;p87"/>
              <p:cNvSpPr txBox="1"/>
              <p:nvPr/>
            </p:nvSpPr>
            <p:spPr>
              <a:xfrm>
                <a:off x="4366950" y="3753100"/>
                <a:ext cx="3117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Σ</a:t>
                </a:r>
                <a:endParaRPr/>
              </a:p>
            </p:txBody>
          </p:sp>
          <p:sp>
            <p:nvSpPr>
              <p:cNvPr id="2895" name="Google Shape;2895;p87"/>
              <p:cNvSpPr txBox="1"/>
              <p:nvPr/>
            </p:nvSpPr>
            <p:spPr>
              <a:xfrm>
                <a:off x="4558014" y="3745463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896" name="Google Shape;2896;p87"/>
              <p:cNvSpPr/>
              <p:nvPr/>
            </p:nvSpPr>
            <p:spPr>
              <a:xfrm>
                <a:off x="4767706" y="3792721"/>
                <a:ext cx="145800" cy="1458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2897" name="Google Shape;2897;p87"/>
            <p:cNvGrpSpPr/>
            <p:nvPr/>
          </p:nvGrpSpPr>
          <p:grpSpPr>
            <a:xfrm>
              <a:off x="7281450" y="3510275"/>
              <a:ext cx="680056" cy="766025"/>
              <a:chOff x="4233450" y="3510275"/>
              <a:chExt cx="680056" cy="766025"/>
            </a:xfrm>
          </p:grpSpPr>
          <p:sp>
            <p:nvSpPr>
              <p:cNvPr id="2898" name="Google Shape;2898;p87"/>
              <p:cNvSpPr txBox="1"/>
              <p:nvPr/>
            </p:nvSpPr>
            <p:spPr>
              <a:xfrm>
                <a:off x="4233450" y="3510275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899" name="Google Shape;2899;p87"/>
              <p:cNvSpPr/>
              <p:nvPr/>
            </p:nvSpPr>
            <p:spPr>
              <a:xfrm>
                <a:off x="4443142" y="3557533"/>
                <a:ext cx="145800" cy="145800"/>
              </a:xfrm>
              <a:prstGeom prst="rect">
                <a:avLst/>
              </a:prstGeom>
              <a:solidFill>
                <a:srgbClr val="F1C232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2900" name="Google Shape;2900;p87"/>
              <p:cNvCxnSpPr/>
              <p:nvPr/>
            </p:nvCxnSpPr>
            <p:spPr>
              <a:xfrm flipH="1" rot="10800000">
                <a:off x="4335714" y="3702489"/>
                <a:ext cx="480000" cy="25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901" name="Google Shape;2901;p87"/>
              <p:cNvSpPr txBox="1"/>
              <p:nvPr/>
            </p:nvSpPr>
            <p:spPr>
              <a:xfrm>
                <a:off x="4366950" y="3753100"/>
                <a:ext cx="3117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Σ</a:t>
                </a:r>
                <a:endParaRPr/>
              </a:p>
            </p:txBody>
          </p:sp>
          <p:sp>
            <p:nvSpPr>
              <p:cNvPr id="2902" name="Google Shape;2902;p87"/>
              <p:cNvSpPr txBox="1"/>
              <p:nvPr/>
            </p:nvSpPr>
            <p:spPr>
              <a:xfrm>
                <a:off x="4558014" y="3745463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903" name="Google Shape;2903;p87"/>
              <p:cNvSpPr/>
              <p:nvPr/>
            </p:nvSpPr>
            <p:spPr>
              <a:xfrm>
                <a:off x="4767706" y="3792721"/>
                <a:ext cx="145800" cy="1458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2904" name="Google Shape;2904;p87"/>
            <p:cNvGrpSpPr/>
            <p:nvPr/>
          </p:nvGrpSpPr>
          <p:grpSpPr>
            <a:xfrm>
              <a:off x="8272050" y="3510275"/>
              <a:ext cx="680056" cy="766025"/>
              <a:chOff x="4233450" y="3510275"/>
              <a:chExt cx="680056" cy="766025"/>
            </a:xfrm>
          </p:grpSpPr>
          <p:sp>
            <p:nvSpPr>
              <p:cNvPr id="2905" name="Google Shape;2905;p87"/>
              <p:cNvSpPr txBox="1"/>
              <p:nvPr/>
            </p:nvSpPr>
            <p:spPr>
              <a:xfrm>
                <a:off x="4233450" y="3510275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906" name="Google Shape;2906;p87"/>
              <p:cNvSpPr/>
              <p:nvPr/>
            </p:nvSpPr>
            <p:spPr>
              <a:xfrm>
                <a:off x="4443142" y="3557533"/>
                <a:ext cx="145800" cy="145800"/>
              </a:xfrm>
              <a:prstGeom prst="rect">
                <a:avLst/>
              </a:prstGeom>
              <a:solidFill>
                <a:srgbClr val="FFD9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2907" name="Google Shape;2907;p87"/>
              <p:cNvCxnSpPr/>
              <p:nvPr/>
            </p:nvCxnSpPr>
            <p:spPr>
              <a:xfrm flipH="1" rot="10800000">
                <a:off x="4335714" y="3702489"/>
                <a:ext cx="480000" cy="25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908" name="Google Shape;2908;p87"/>
              <p:cNvSpPr txBox="1"/>
              <p:nvPr/>
            </p:nvSpPr>
            <p:spPr>
              <a:xfrm>
                <a:off x="4366950" y="3753100"/>
                <a:ext cx="3117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Σ</a:t>
                </a:r>
                <a:endParaRPr/>
              </a:p>
            </p:txBody>
          </p:sp>
          <p:sp>
            <p:nvSpPr>
              <p:cNvPr id="2909" name="Google Shape;2909;p87"/>
              <p:cNvSpPr txBox="1"/>
              <p:nvPr/>
            </p:nvSpPr>
            <p:spPr>
              <a:xfrm>
                <a:off x="4558014" y="3745463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910" name="Google Shape;2910;p87"/>
              <p:cNvSpPr/>
              <p:nvPr/>
            </p:nvSpPr>
            <p:spPr>
              <a:xfrm>
                <a:off x="4767706" y="3792721"/>
                <a:ext cx="145800" cy="1458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grpSp>
        <p:nvGrpSpPr>
          <p:cNvPr id="2911" name="Google Shape;2911;p87"/>
          <p:cNvGrpSpPr/>
          <p:nvPr/>
        </p:nvGrpSpPr>
        <p:grpSpPr>
          <a:xfrm>
            <a:off x="4590925" y="1682250"/>
            <a:ext cx="4468500" cy="1547250"/>
            <a:chOff x="4438525" y="1758450"/>
            <a:chExt cx="4468500" cy="1547250"/>
          </a:xfrm>
        </p:grpSpPr>
        <p:sp>
          <p:nvSpPr>
            <p:cNvPr id="2912" name="Google Shape;2912;p87"/>
            <p:cNvSpPr/>
            <p:nvPr/>
          </p:nvSpPr>
          <p:spPr>
            <a:xfrm>
              <a:off x="6857125" y="1758450"/>
              <a:ext cx="2049900" cy="907500"/>
            </a:xfrm>
            <a:prstGeom prst="ellipse">
              <a:avLst/>
            </a:prstGeom>
            <a:noFill/>
            <a:ln cap="flat" cmpd="sng" w="19050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913" name="Google Shape;2913;p87"/>
            <p:cNvCxnSpPr>
              <a:stCxn id="2912" idx="2"/>
              <a:endCxn id="2914" idx="0"/>
            </p:cNvCxnSpPr>
            <p:nvPr/>
          </p:nvCxnSpPr>
          <p:spPr>
            <a:xfrm flipH="1">
              <a:off x="4438525" y="2212200"/>
              <a:ext cx="2418600" cy="1093500"/>
            </a:xfrm>
            <a:prstGeom prst="straightConnector1">
              <a:avLst/>
            </a:prstGeom>
            <a:noFill/>
            <a:ln cap="flat" cmpd="sng" w="19050">
              <a:solidFill>
                <a:srgbClr val="38761D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915" name="Google Shape;2915;p87"/>
          <p:cNvGrpSpPr/>
          <p:nvPr/>
        </p:nvGrpSpPr>
        <p:grpSpPr>
          <a:xfrm>
            <a:off x="4209675" y="2925025"/>
            <a:ext cx="4849800" cy="591375"/>
            <a:chOff x="4209675" y="2925025"/>
            <a:chExt cx="4849800" cy="591375"/>
          </a:xfrm>
        </p:grpSpPr>
        <p:cxnSp>
          <p:nvCxnSpPr>
            <p:cNvPr id="2916" name="Google Shape;2916;p87"/>
            <p:cNvCxnSpPr/>
            <p:nvPr/>
          </p:nvCxnSpPr>
          <p:spPr>
            <a:xfrm>
              <a:off x="4209675" y="3516400"/>
              <a:ext cx="4849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917" name="Google Shape;2917;p87"/>
            <p:cNvGrpSpPr/>
            <p:nvPr/>
          </p:nvGrpSpPr>
          <p:grpSpPr>
            <a:xfrm>
              <a:off x="4450964" y="2925025"/>
              <a:ext cx="4338586" cy="540000"/>
              <a:chOff x="4583600" y="2086825"/>
              <a:chExt cx="4338586" cy="540000"/>
            </a:xfrm>
          </p:grpSpPr>
          <p:sp>
            <p:nvSpPr>
              <p:cNvPr id="2914" name="Google Shape;2914;p87"/>
              <p:cNvSpPr/>
              <p:nvPr/>
            </p:nvSpPr>
            <p:spPr>
              <a:xfrm>
                <a:off x="4583600" y="2391200"/>
                <a:ext cx="280200" cy="2355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8" name="Google Shape;2918;p87"/>
              <p:cNvSpPr/>
              <p:nvPr/>
            </p:nvSpPr>
            <p:spPr>
              <a:xfrm>
                <a:off x="5670186" y="2201925"/>
                <a:ext cx="280200" cy="4248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9" name="Google Shape;2919;p87"/>
              <p:cNvSpPr/>
              <p:nvPr/>
            </p:nvSpPr>
            <p:spPr>
              <a:xfrm>
                <a:off x="6660786" y="2086825"/>
                <a:ext cx="280200" cy="5400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0" name="Google Shape;2920;p87"/>
              <p:cNvSpPr/>
              <p:nvPr/>
            </p:nvSpPr>
            <p:spPr>
              <a:xfrm>
                <a:off x="7621286" y="2356925"/>
                <a:ext cx="280200" cy="2697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1" name="Google Shape;2921;p87"/>
              <p:cNvSpPr/>
              <p:nvPr/>
            </p:nvSpPr>
            <p:spPr>
              <a:xfrm>
                <a:off x="8641986" y="2527838"/>
                <a:ext cx="280200" cy="987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22" name="Google Shape;2922;p87"/>
          <p:cNvGrpSpPr/>
          <p:nvPr/>
        </p:nvGrpSpPr>
        <p:grpSpPr>
          <a:xfrm>
            <a:off x="4374375" y="1416400"/>
            <a:ext cx="4776350" cy="1469275"/>
            <a:chOff x="4691250" y="1813650"/>
            <a:chExt cx="4776350" cy="1469275"/>
          </a:xfrm>
        </p:grpSpPr>
        <p:sp>
          <p:nvSpPr>
            <p:cNvPr id="2923" name="Google Shape;2923;p87"/>
            <p:cNvSpPr/>
            <p:nvPr/>
          </p:nvSpPr>
          <p:spPr>
            <a:xfrm>
              <a:off x="6292100" y="1813650"/>
              <a:ext cx="3175500" cy="1324800"/>
            </a:xfrm>
            <a:prstGeom prst="ellipse">
              <a:avLst/>
            </a:prstGeom>
            <a:noFill/>
            <a:ln cap="flat" cmpd="sng" w="19050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924" name="Google Shape;2924;p87"/>
            <p:cNvCxnSpPr>
              <a:stCxn id="2923" idx="4"/>
              <a:endCxn id="2925" idx="0"/>
            </p:cNvCxnSpPr>
            <p:nvPr/>
          </p:nvCxnSpPr>
          <p:spPr>
            <a:xfrm flipH="1">
              <a:off x="6965750" y="3138450"/>
              <a:ext cx="914100" cy="52200"/>
            </a:xfrm>
            <a:prstGeom prst="straightConnector1">
              <a:avLst/>
            </a:prstGeom>
            <a:noFill/>
            <a:ln cap="flat" cmpd="sng" w="19050">
              <a:solidFill>
                <a:srgbClr val="99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925" name="Google Shape;2925;p87"/>
            <p:cNvSpPr/>
            <p:nvPr/>
          </p:nvSpPr>
          <p:spPr>
            <a:xfrm>
              <a:off x="4691250" y="3190525"/>
              <a:ext cx="4577700" cy="92400"/>
            </a:xfrm>
            <a:prstGeom prst="triangle">
              <a:avLst>
                <a:gd fmla="val 49686" name="adj"/>
              </a:avLst>
            </a:prstGeom>
            <a:solidFill>
              <a:srgbClr val="D9D2E9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6" name="Google Shape;2926;p87"/>
          <p:cNvSpPr/>
          <p:nvPr/>
        </p:nvSpPr>
        <p:spPr>
          <a:xfrm>
            <a:off x="42607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7" name="Google Shape;2927;p87"/>
          <p:cNvSpPr/>
          <p:nvPr/>
        </p:nvSpPr>
        <p:spPr>
          <a:xfrm>
            <a:off x="44131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8" name="Google Shape;2928;p87"/>
          <p:cNvSpPr/>
          <p:nvPr/>
        </p:nvSpPr>
        <p:spPr>
          <a:xfrm>
            <a:off x="45655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29" name="Google Shape;2929;p87"/>
          <p:cNvCxnSpPr>
            <a:stCxn id="2928" idx="3"/>
          </p:cNvCxnSpPr>
          <p:nvPr/>
        </p:nvCxnSpPr>
        <p:spPr>
          <a:xfrm flipH="1" rot="10800000">
            <a:off x="4711390" y="2579744"/>
            <a:ext cx="626100" cy="90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8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Encoder-Decoder Attention</a:t>
            </a:r>
            <a:endParaRPr/>
          </a:p>
        </p:txBody>
      </p:sp>
      <p:sp>
        <p:nvSpPr>
          <p:cNvPr id="2935" name="Google Shape;2935;p88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The final hidden state of an encoder may not carry enough information about previous tokens to perform decoding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i="1" lang="en"/>
              <a:t>Attention</a:t>
            </a:r>
            <a:r>
              <a:rPr lang="en"/>
              <a:t> reweights encoder states </a:t>
            </a:r>
            <a:r>
              <a:rPr i="1" lang="en"/>
              <a:t>h</a:t>
            </a:r>
            <a:r>
              <a:rPr baseline="-25000" lang="en"/>
              <a:t>e[1:L]</a:t>
            </a:r>
            <a:r>
              <a:rPr lang="en"/>
              <a:t> as a function of the decoder hidden state </a:t>
            </a:r>
            <a:r>
              <a:rPr i="1" lang="en"/>
              <a:t>h</a:t>
            </a:r>
            <a:r>
              <a:rPr baseline="-25000" i="1" lang="en"/>
              <a:t>d[t-1]</a:t>
            </a:r>
            <a:r>
              <a:rPr lang="en"/>
              <a:t> at each timestep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b="1" lang="en"/>
              <a:t>h</a:t>
            </a:r>
            <a:r>
              <a:rPr baseline="-25000" lang="en"/>
              <a:t>d[t]</a:t>
            </a:r>
            <a:r>
              <a:rPr lang="en"/>
              <a:t>=[Σ</a:t>
            </a:r>
            <a:r>
              <a:rPr baseline="-25000" lang="en"/>
              <a:t>i=1…L</a:t>
            </a:r>
            <a:r>
              <a:rPr b="1" lang="en"/>
              <a:t>h</a:t>
            </a:r>
            <a:r>
              <a:rPr baseline="-25000" lang="en"/>
              <a:t>e[i]</a:t>
            </a:r>
            <a:r>
              <a:rPr lang="en"/>
              <a:t>exp(a(</a:t>
            </a:r>
            <a:r>
              <a:rPr b="1" lang="en"/>
              <a:t>h</a:t>
            </a:r>
            <a:r>
              <a:rPr baseline="-25000" lang="en"/>
              <a:t>d[t-1]</a:t>
            </a:r>
            <a:r>
              <a:rPr lang="en"/>
              <a:t>,h</a:t>
            </a:r>
            <a:r>
              <a:rPr baseline="-25000" lang="en"/>
              <a:t>e[i]</a:t>
            </a:r>
            <a:r>
              <a:rPr lang="en"/>
              <a:t>)) ] / [Σ</a:t>
            </a:r>
            <a:r>
              <a:rPr baseline="-25000" lang="en"/>
              <a:t>j=1…L</a:t>
            </a:r>
            <a:r>
              <a:rPr lang="en"/>
              <a:t>exp(a(</a:t>
            </a:r>
            <a:r>
              <a:rPr b="1" lang="en"/>
              <a:t>h</a:t>
            </a:r>
            <a:r>
              <a:rPr baseline="-25000" lang="en"/>
              <a:t>d[t-1]</a:t>
            </a:r>
            <a:r>
              <a:rPr lang="en"/>
              <a:t>,</a:t>
            </a:r>
            <a:r>
              <a:rPr b="1" lang="en"/>
              <a:t>h</a:t>
            </a:r>
            <a:r>
              <a:rPr baseline="-25000" lang="en"/>
              <a:t>e[j]</a:t>
            </a:r>
            <a:r>
              <a:rPr lang="en"/>
              <a:t>))]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 learned attention </a:t>
            </a:r>
            <a:r>
              <a:rPr i="1" lang="en"/>
              <a:t>head</a:t>
            </a:r>
            <a:r>
              <a:rPr lang="en"/>
              <a:t> determines the matching score between the decoder’s last output state and each candidate encoder hidden state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An attention </a:t>
            </a:r>
            <a:r>
              <a:rPr i="1" lang="en"/>
              <a:t>head</a:t>
            </a:r>
            <a:r>
              <a:rPr lang="en"/>
              <a:t> has shared weights for all encoder states, so it’s cheap to add, parameter-wise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Encoder-Decoder Attention</a:t>
            </a:r>
            <a:endParaRPr/>
          </a:p>
        </p:txBody>
      </p:sp>
      <p:sp>
        <p:nvSpPr>
          <p:cNvPr id="2941" name="Google Shape;2941;p89"/>
          <p:cNvSpPr/>
          <p:nvPr/>
        </p:nvSpPr>
        <p:spPr>
          <a:xfrm>
            <a:off x="1030900" y="4108075"/>
            <a:ext cx="38304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Embedding Layer 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baseline="-25000" i="1" lang="en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(t)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42" name="Google Shape;2942;p89"/>
          <p:cNvSpPr txBox="1"/>
          <p:nvPr/>
        </p:nvSpPr>
        <p:spPr>
          <a:xfrm>
            <a:off x="1030900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&lt;S&gt;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43" name="Google Shape;2943;p89"/>
          <p:cNvSpPr txBox="1"/>
          <p:nvPr/>
        </p:nvSpPr>
        <p:spPr>
          <a:xfrm>
            <a:off x="1812661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two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44" name="Google Shape;2944;p89"/>
          <p:cNvSpPr txBox="1"/>
          <p:nvPr/>
        </p:nvSpPr>
        <p:spPr>
          <a:xfrm>
            <a:off x="2594423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trees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45" name="Google Shape;2945;p89"/>
          <p:cNvSpPr txBox="1"/>
          <p:nvPr/>
        </p:nvSpPr>
        <p:spPr>
          <a:xfrm>
            <a:off x="3376184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sway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46" name="Google Shape;2946;p89"/>
          <p:cNvSpPr txBox="1"/>
          <p:nvPr/>
        </p:nvSpPr>
        <p:spPr>
          <a:xfrm>
            <a:off x="103090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999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47" name="Google Shape;2947;p89"/>
          <p:cNvSpPr txBox="1"/>
          <p:nvPr/>
        </p:nvSpPr>
        <p:spPr>
          <a:xfrm>
            <a:off x="181181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128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48" name="Google Shape;2948;p89"/>
          <p:cNvSpPr txBox="1"/>
          <p:nvPr/>
        </p:nvSpPr>
        <p:spPr>
          <a:xfrm>
            <a:off x="259272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137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49" name="Google Shape;2949;p89"/>
          <p:cNvSpPr txBox="1"/>
          <p:nvPr/>
        </p:nvSpPr>
        <p:spPr>
          <a:xfrm>
            <a:off x="3380493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783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950" name="Google Shape;2950;p89"/>
          <p:cNvGrpSpPr/>
          <p:nvPr/>
        </p:nvGrpSpPr>
        <p:grpSpPr>
          <a:xfrm>
            <a:off x="1152603" y="3874851"/>
            <a:ext cx="450600" cy="145800"/>
            <a:chOff x="705975" y="2364450"/>
            <a:chExt cx="450600" cy="145800"/>
          </a:xfrm>
        </p:grpSpPr>
        <p:sp>
          <p:nvSpPr>
            <p:cNvPr id="2951" name="Google Shape;2951;p89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89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89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54" name="Google Shape;2954;p89"/>
          <p:cNvGrpSpPr/>
          <p:nvPr/>
        </p:nvGrpSpPr>
        <p:grpSpPr>
          <a:xfrm>
            <a:off x="1914603" y="3874851"/>
            <a:ext cx="450600" cy="145800"/>
            <a:chOff x="705975" y="2364450"/>
            <a:chExt cx="450600" cy="145800"/>
          </a:xfrm>
        </p:grpSpPr>
        <p:sp>
          <p:nvSpPr>
            <p:cNvPr id="2955" name="Google Shape;2955;p89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89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89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58" name="Google Shape;2958;p89"/>
          <p:cNvGrpSpPr/>
          <p:nvPr/>
        </p:nvGrpSpPr>
        <p:grpSpPr>
          <a:xfrm>
            <a:off x="2701817" y="3874851"/>
            <a:ext cx="450600" cy="145800"/>
            <a:chOff x="705975" y="2364450"/>
            <a:chExt cx="450600" cy="145800"/>
          </a:xfrm>
        </p:grpSpPr>
        <p:sp>
          <p:nvSpPr>
            <p:cNvPr id="2959" name="Google Shape;2959;p89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89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89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2" name="Google Shape;2962;p89"/>
          <p:cNvGrpSpPr/>
          <p:nvPr/>
        </p:nvGrpSpPr>
        <p:grpSpPr>
          <a:xfrm>
            <a:off x="3476423" y="3874851"/>
            <a:ext cx="450600" cy="145800"/>
            <a:chOff x="705975" y="2364450"/>
            <a:chExt cx="450600" cy="145800"/>
          </a:xfrm>
        </p:grpSpPr>
        <p:sp>
          <p:nvSpPr>
            <p:cNvPr id="2963" name="Google Shape;2963;p89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89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89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6" name="Google Shape;2966;p89"/>
          <p:cNvGrpSpPr/>
          <p:nvPr/>
        </p:nvGrpSpPr>
        <p:grpSpPr>
          <a:xfrm>
            <a:off x="1152603" y="2967219"/>
            <a:ext cx="450600" cy="145800"/>
            <a:chOff x="705975" y="2212050"/>
            <a:chExt cx="450600" cy="145800"/>
          </a:xfrm>
        </p:grpSpPr>
        <p:sp>
          <p:nvSpPr>
            <p:cNvPr id="2967" name="Google Shape;2967;p89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89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89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70" name="Google Shape;2970;p89"/>
          <p:cNvGrpSpPr/>
          <p:nvPr/>
        </p:nvGrpSpPr>
        <p:grpSpPr>
          <a:xfrm>
            <a:off x="1010250" y="3107713"/>
            <a:ext cx="735300" cy="767139"/>
            <a:chOff x="2381850" y="2879113"/>
            <a:chExt cx="735300" cy="767139"/>
          </a:xfrm>
        </p:grpSpPr>
        <p:sp>
          <p:nvSpPr>
            <p:cNvPr id="2971" name="Google Shape;2971;p89"/>
            <p:cNvSpPr/>
            <p:nvPr/>
          </p:nvSpPr>
          <p:spPr>
            <a:xfrm>
              <a:off x="2381850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972" name="Google Shape;2972;p89"/>
            <p:cNvCxnSpPr/>
            <p:nvPr/>
          </p:nvCxnSpPr>
          <p:spPr>
            <a:xfrm rot="10800000">
              <a:off x="2749503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973" name="Google Shape;2973;p89"/>
            <p:cNvCxnSpPr/>
            <p:nvPr/>
          </p:nvCxnSpPr>
          <p:spPr>
            <a:xfrm rot="10800000">
              <a:off x="2749503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974" name="Google Shape;2974;p89"/>
          <p:cNvGrpSpPr/>
          <p:nvPr/>
        </p:nvGrpSpPr>
        <p:grpSpPr>
          <a:xfrm>
            <a:off x="1914603" y="2967219"/>
            <a:ext cx="450600" cy="145800"/>
            <a:chOff x="705975" y="2212050"/>
            <a:chExt cx="450600" cy="145800"/>
          </a:xfrm>
        </p:grpSpPr>
        <p:sp>
          <p:nvSpPr>
            <p:cNvPr id="2975" name="Google Shape;2975;p89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89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89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78" name="Google Shape;2978;p89"/>
          <p:cNvGrpSpPr/>
          <p:nvPr/>
        </p:nvGrpSpPr>
        <p:grpSpPr>
          <a:xfrm>
            <a:off x="1603203" y="3040119"/>
            <a:ext cx="904347" cy="834732"/>
            <a:chOff x="2974803" y="2811519"/>
            <a:chExt cx="904347" cy="834732"/>
          </a:xfrm>
        </p:grpSpPr>
        <p:sp>
          <p:nvSpPr>
            <p:cNvPr id="2979" name="Google Shape;2979;p89"/>
            <p:cNvSpPr/>
            <p:nvPr/>
          </p:nvSpPr>
          <p:spPr>
            <a:xfrm>
              <a:off x="3143850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980" name="Google Shape;2980;p89"/>
            <p:cNvCxnSpPr/>
            <p:nvPr/>
          </p:nvCxnSpPr>
          <p:spPr>
            <a:xfrm rot="10800000">
              <a:off x="3511503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981" name="Google Shape;2981;p89"/>
            <p:cNvCxnSpPr/>
            <p:nvPr/>
          </p:nvCxnSpPr>
          <p:spPr>
            <a:xfrm rot="10800000">
              <a:off x="3511503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982" name="Google Shape;2982;p89"/>
            <p:cNvCxnSpPr>
              <a:stCxn id="2969" idx="3"/>
              <a:endCxn id="2979" idx="1"/>
            </p:cNvCxnSpPr>
            <p:nvPr/>
          </p:nvCxnSpPr>
          <p:spPr>
            <a:xfrm>
              <a:off x="2974803" y="2811519"/>
              <a:ext cx="168900" cy="448200"/>
            </a:xfrm>
            <a:prstGeom prst="bentConnector3">
              <a:avLst>
                <a:gd fmla="val 5004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983" name="Google Shape;2983;p89"/>
          <p:cNvGrpSpPr/>
          <p:nvPr/>
        </p:nvGrpSpPr>
        <p:grpSpPr>
          <a:xfrm>
            <a:off x="2701783" y="2967219"/>
            <a:ext cx="450600" cy="145800"/>
            <a:chOff x="705975" y="2212050"/>
            <a:chExt cx="450600" cy="145800"/>
          </a:xfrm>
        </p:grpSpPr>
        <p:sp>
          <p:nvSpPr>
            <p:cNvPr id="2984" name="Google Shape;2984;p89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89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89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87" name="Google Shape;2987;p89"/>
          <p:cNvGrpSpPr/>
          <p:nvPr/>
        </p:nvGrpSpPr>
        <p:grpSpPr>
          <a:xfrm>
            <a:off x="2365203" y="3040119"/>
            <a:ext cx="929527" cy="834732"/>
            <a:chOff x="2517603" y="3040119"/>
            <a:chExt cx="929527" cy="834732"/>
          </a:xfrm>
        </p:grpSpPr>
        <p:sp>
          <p:nvSpPr>
            <p:cNvPr id="2988" name="Google Shape;2988;p89"/>
            <p:cNvSpPr/>
            <p:nvPr/>
          </p:nvSpPr>
          <p:spPr>
            <a:xfrm>
              <a:off x="2711830" y="33270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989" name="Google Shape;2989;p89"/>
            <p:cNvCxnSpPr/>
            <p:nvPr/>
          </p:nvCxnSpPr>
          <p:spPr>
            <a:xfrm rot="10800000">
              <a:off x="3079483" y="36537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990" name="Google Shape;2990;p89"/>
            <p:cNvCxnSpPr/>
            <p:nvPr/>
          </p:nvCxnSpPr>
          <p:spPr>
            <a:xfrm rot="10800000">
              <a:off x="3079483" y="31077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991" name="Google Shape;2991;p89"/>
            <p:cNvCxnSpPr>
              <a:stCxn id="2977" idx="3"/>
              <a:endCxn id="2988" idx="1"/>
            </p:cNvCxnSpPr>
            <p:nvPr/>
          </p:nvCxnSpPr>
          <p:spPr>
            <a:xfrm>
              <a:off x="2517603" y="3040119"/>
              <a:ext cx="194100" cy="448200"/>
            </a:xfrm>
            <a:prstGeom prst="bentConnector3">
              <a:avLst>
                <a:gd fmla="val 5003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992" name="Google Shape;2992;p89"/>
          <p:cNvGrpSpPr/>
          <p:nvPr/>
        </p:nvGrpSpPr>
        <p:grpSpPr>
          <a:xfrm>
            <a:off x="414098" y="3411719"/>
            <a:ext cx="596100" cy="145800"/>
            <a:chOff x="1709498" y="3189789"/>
            <a:chExt cx="596100" cy="145800"/>
          </a:xfrm>
        </p:grpSpPr>
        <p:grpSp>
          <p:nvGrpSpPr>
            <p:cNvPr id="2993" name="Google Shape;2993;p89"/>
            <p:cNvGrpSpPr/>
            <p:nvPr/>
          </p:nvGrpSpPr>
          <p:grpSpPr>
            <a:xfrm>
              <a:off x="1709498" y="3189789"/>
              <a:ext cx="450600" cy="145800"/>
              <a:chOff x="705975" y="2364450"/>
              <a:chExt cx="450600" cy="145800"/>
            </a:xfrm>
          </p:grpSpPr>
          <p:sp>
            <p:nvSpPr>
              <p:cNvPr id="2994" name="Google Shape;2994;p89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5" name="Google Shape;2995;p89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6" name="Google Shape;2996;p89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997" name="Google Shape;2997;p89"/>
            <p:cNvCxnSpPr>
              <a:stCxn id="2996" idx="3"/>
              <a:endCxn id="2971" idx="1"/>
            </p:cNvCxnSpPr>
            <p:nvPr/>
          </p:nvCxnSpPr>
          <p:spPr>
            <a:xfrm>
              <a:off x="2160098" y="3262689"/>
              <a:ext cx="145500" cy="3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998" name="Google Shape;2998;p89"/>
          <p:cNvGrpSpPr/>
          <p:nvPr/>
        </p:nvGrpSpPr>
        <p:grpSpPr>
          <a:xfrm>
            <a:off x="3152383" y="2967219"/>
            <a:ext cx="917451" cy="907632"/>
            <a:chOff x="7648183" y="2738619"/>
            <a:chExt cx="917451" cy="907632"/>
          </a:xfrm>
        </p:grpSpPr>
        <p:grpSp>
          <p:nvGrpSpPr>
            <p:cNvPr id="2999" name="Google Shape;2999;p89"/>
            <p:cNvGrpSpPr/>
            <p:nvPr/>
          </p:nvGrpSpPr>
          <p:grpSpPr>
            <a:xfrm>
              <a:off x="7972688" y="2738619"/>
              <a:ext cx="450600" cy="145800"/>
              <a:chOff x="705975" y="2212050"/>
              <a:chExt cx="450600" cy="145800"/>
            </a:xfrm>
          </p:grpSpPr>
          <p:sp>
            <p:nvSpPr>
              <p:cNvPr id="3000" name="Google Shape;3000;p89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1" name="Google Shape;3001;p89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2" name="Google Shape;3002;p89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03" name="Google Shape;3003;p89"/>
            <p:cNvSpPr/>
            <p:nvPr/>
          </p:nvSpPr>
          <p:spPr>
            <a:xfrm>
              <a:off x="7830334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004" name="Google Shape;3004;p89"/>
            <p:cNvCxnSpPr/>
            <p:nvPr/>
          </p:nvCxnSpPr>
          <p:spPr>
            <a:xfrm rot="10800000">
              <a:off x="8197988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005" name="Google Shape;3005;p89"/>
            <p:cNvCxnSpPr/>
            <p:nvPr/>
          </p:nvCxnSpPr>
          <p:spPr>
            <a:xfrm rot="10800000">
              <a:off x="8197988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006" name="Google Shape;3006;p89"/>
            <p:cNvCxnSpPr>
              <a:stCxn id="2986" idx="3"/>
              <a:endCxn id="3003" idx="1"/>
            </p:cNvCxnSpPr>
            <p:nvPr/>
          </p:nvCxnSpPr>
          <p:spPr>
            <a:xfrm>
              <a:off x="7648183" y="2811519"/>
              <a:ext cx="182100" cy="448200"/>
            </a:xfrm>
            <a:prstGeom prst="bentConnector3">
              <a:avLst>
                <a:gd fmla="val 50014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007" name="Google Shape;3007;p89"/>
          <p:cNvGrpSpPr/>
          <p:nvPr/>
        </p:nvGrpSpPr>
        <p:grpSpPr>
          <a:xfrm>
            <a:off x="5479990" y="2058644"/>
            <a:ext cx="450600" cy="145800"/>
            <a:chOff x="705975" y="2212050"/>
            <a:chExt cx="450600" cy="145800"/>
          </a:xfrm>
        </p:grpSpPr>
        <p:sp>
          <p:nvSpPr>
            <p:cNvPr id="3008" name="Google Shape;3008;p89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89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89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1" name="Google Shape;3011;p89"/>
          <p:cNvSpPr/>
          <p:nvPr/>
        </p:nvSpPr>
        <p:spPr>
          <a:xfrm>
            <a:off x="5337637" y="2418485"/>
            <a:ext cx="735300" cy="32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RNN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012" name="Google Shape;3012;p89"/>
          <p:cNvCxnSpPr/>
          <p:nvPr/>
        </p:nvCxnSpPr>
        <p:spPr>
          <a:xfrm rot="10800000">
            <a:off x="5705290" y="2199138"/>
            <a:ext cx="0" cy="22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013" name="Google Shape;3013;p89"/>
          <p:cNvGrpSpPr/>
          <p:nvPr/>
        </p:nvGrpSpPr>
        <p:grpSpPr>
          <a:xfrm>
            <a:off x="5374552" y="896496"/>
            <a:ext cx="692927" cy="727500"/>
            <a:chOff x="5374552" y="896496"/>
            <a:chExt cx="692927" cy="727500"/>
          </a:xfrm>
        </p:grpSpPr>
        <p:sp>
          <p:nvSpPr>
            <p:cNvPr id="3014" name="Google Shape;3014;p89"/>
            <p:cNvSpPr txBox="1"/>
            <p:nvPr/>
          </p:nvSpPr>
          <p:spPr>
            <a:xfrm>
              <a:off x="5374552" y="1192896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شجرتان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shajaratan</a:t>
              </a:r>
              <a:endParaRPr sz="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15" name="Google Shape;3015;p89"/>
            <p:cNvSpPr txBox="1"/>
            <p:nvPr/>
          </p:nvSpPr>
          <p:spPr>
            <a:xfrm>
              <a:off x="5377179" y="896496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893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016" name="Google Shape;3016;p89"/>
          <p:cNvSpPr/>
          <p:nvPr/>
        </p:nvSpPr>
        <p:spPr>
          <a:xfrm>
            <a:off x="5340000" y="1676175"/>
            <a:ext cx="7353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s(h</a:t>
            </a:r>
            <a:r>
              <a:rPr baseline="-25000" lang="en"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17" name="Google Shape;3017;p89"/>
          <p:cNvSpPr txBox="1"/>
          <p:nvPr/>
        </p:nvSpPr>
        <p:spPr>
          <a:xfrm>
            <a:off x="5334568" y="3925931"/>
            <a:ext cx="690300" cy="4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&lt;S&gt;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18" name="Google Shape;3018;p89"/>
          <p:cNvSpPr txBox="1"/>
          <p:nvPr/>
        </p:nvSpPr>
        <p:spPr>
          <a:xfrm>
            <a:off x="5338046" y="3629531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999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019" name="Google Shape;3019;p89"/>
          <p:cNvGrpSpPr/>
          <p:nvPr/>
        </p:nvGrpSpPr>
        <p:grpSpPr>
          <a:xfrm>
            <a:off x="5340000" y="2745176"/>
            <a:ext cx="3173700" cy="906524"/>
            <a:chOff x="4707100" y="2739351"/>
            <a:chExt cx="3173700" cy="906524"/>
          </a:xfrm>
        </p:grpSpPr>
        <p:cxnSp>
          <p:nvCxnSpPr>
            <p:cNvPr id="3020" name="Google Shape;3020;p89"/>
            <p:cNvCxnSpPr/>
            <p:nvPr/>
          </p:nvCxnSpPr>
          <p:spPr>
            <a:xfrm rot="10800000">
              <a:off x="5072390" y="27393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3021" name="Google Shape;3021;p89"/>
            <p:cNvGrpSpPr/>
            <p:nvPr/>
          </p:nvGrpSpPr>
          <p:grpSpPr>
            <a:xfrm>
              <a:off x="4847098" y="2965851"/>
              <a:ext cx="450600" cy="145800"/>
              <a:chOff x="705975" y="2364450"/>
              <a:chExt cx="450600" cy="145800"/>
            </a:xfrm>
          </p:grpSpPr>
          <p:sp>
            <p:nvSpPr>
              <p:cNvPr id="3022" name="Google Shape;3022;p89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3" name="Google Shape;3023;p89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4" name="Google Shape;3024;p89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3025" name="Google Shape;3025;p89"/>
            <p:cNvCxnSpPr/>
            <p:nvPr/>
          </p:nvCxnSpPr>
          <p:spPr>
            <a:xfrm rot="10800000">
              <a:off x="5073788" y="31077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026" name="Google Shape;3026;p89"/>
            <p:cNvSpPr/>
            <p:nvPr/>
          </p:nvSpPr>
          <p:spPr>
            <a:xfrm>
              <a:off x="4707100" y="3323375"/>
              <a:ext cx="31737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Embedding Layer </a:t>
              </a:r>
              <a:r>
                <a:rPr i="1" lang="en">
                  <a:latin typeface="Helvetica Neue"/>
                  <a:ea typeface="Helvetica Neue"/>
                  <a:cs typeface="Helvetica Neue"/>
                  <a:sym typeface="Helvetica Neue"/>
                </a:rPr>
                <a:t>V</a:t>
              </a:r>
              <a:r>
                <a:rPr baseline="-25000" i="1" lang="en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i="1" lang="en">
                  <a:latin typeface="Helvetica Neue"/>
                  <a:ea typeface="Helvetica Neue"/>
                  <a:cs typeface="Helvetica Neue"/>
                  <a:sym typeface="Helvetica Neue"/>
                </a:rPr>
                <a:t>(t)</a:t>
              </a:r>
              <a:endParaRPr i="1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027" name="Google Shape;3027;p89"/>
          <p:cNvSpPr txBox="1"/>
          <p:nvPr/>
        </p:nvSpPr>
        <p:spPr>
          <a:xfrm>
            <a:off x="4166584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&lt;E&gt;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28" name="Google Shape;3028;p89"/>
          <p:cNvSpPr txBox="1"/>
          <p:nvPr/>
        </p:nvSpPr>
        <p:spPr>
          <a:xfrm>
            <a:off x="4170893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998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029" name="Google Shape;3029;p89"/>
          <p:cNvGrpSpPr/>
          <p:nvPr/>
        </p:nvGrpSpPr>
        <p:grpSpPr>
          <a:xfrm>
            <a:off x="4255898" y="3874851"/>
            <a:ext cx="450600" cy="145800"/>
            <a:chOff x="705975" y="2364450"/>
            <a:chExt cx="450600" cy="145800"/>
          </a:xfrm>
        </p:grpSpPr>
        <p:sp>
          <p:nvSpPr>
            <p:cNvPr id="3030" name="Google Shape;3030;p89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89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89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33" name="Google Shape;3033;p89"/>
          <p:cNvGrpSpPr/>
          <p:nvPr/>
        </p:nvGrpSpPr>
        <p:grpSpPr>
          <a:xfrm>
            <a:off x="3927488" y="2967219"/>
            <a:ext cx="921822" cy="907632"/>
            <a:chOff x="7643813" y="2738619"/>
            <a:chExt cx="921822" cy="907632"/>
          </a:xfrm>
        </p:grpSpPr>
        <p:grpSp>
          <p:nvGrpSpPr>
            <p:cNvPr id="3034" name="Google Shape;3034;p89"/>
            <p:cNvGrpSpPr/>
            <p:nvPr/>
          </p:nvGrpSpPr>
          <p:grpSpPr>
            <a:xfrm>
              <a:off x="7972688" y="2738619"/>
              <a:ext cx="450600" cy="145800"/>
              <a:chOff x="705975" y="2212050"/>
              <a:chExt cx="450600" cy="145800"/>
            </a:xfrm>
          </p:grpSpPr>
          <p:sp>
            <p:nvSpPr>
              <p:cNvPr id="3035" name="Google Shape;3035;p89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6" name="Google Shape;3036;p89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7" name="Google Shape;3037;p89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38" name="Google Shape;3038;p89"/>
            <p:cNvSpPr/>
            <p:nvPr/>
          </p:nvSpPr>
          <p:spPr>
            <a:xfrm>
              <a:off x="7830334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039" name="Google Shape;3039;p89"/>
            <p:cNvCxnSpPr/>
            <p:nvPr/>
          </p:nvCxnSpPr>
          <p:spPr>
            <a:xfrm rot="10800000">
              <a:off x="8197988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040" name="Google Shape;3040;p89"/>
            <p:cNvCxnSpPr/>
            <p:nvPr/>
          </p:nvCxnSpPr>
          <p:spPr>
            <a:xfrm rot="10800000">
              <a:off x="8197988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041" name="Google Shape;3041;p89"/>
            <p:cNvCxnSpPr>
              <a:stCxn id="3002" idx="3"/>
              <a:endCxn id="3038" idx="1"/>
            </p:cNvCxnSpPr>
            <p:nvPr/>
          </p:nvCxnSpPr>
          <p:spPr>
            <a:xfrm>
              <a:off x="7643813" y="2811519"/>
              <a:ext cx="186600" cy="448200"/>
            </a:xfrm>
            <a:prstGeom prst="bentConnector3">
              <a:avLst>
                <a:gd fmla="val 49979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3042" name="Google Shape;3042;p89"/>
          <p:cNvCxnSpPr>
            <a:stCxn id="2968" idx="0"/>
            <a:endCxn id="3011" idx="1"/>
          </p:cNvCxnSpPr>
          <p:nvPr/>
        </p:nvCxnSpPr>
        <p:spPr>
          <a:xfrm flipH="1" rot="10800000">
            <a:off x="1377903" y="2579619"/>
            <a:ext cx="3959700" cy="3876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43" name="Google Shape;3043;p89"/>
          <p:cNvCxnSpPr>
            <a:stCxn id="2976" idx="0"/>
            <a:endCxn id="3011" idx="1"/>
          </p:cNvCxnSpPr>
          <p:nvPr/>
        </p:nvCxnSpPr>
        <p:spPr>
          <a:xfrm flipH="1" rot="10800000">
            <a:off x="2139903" y="2579619"/>
            <a:ext cx="3197700" cy="3876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44" name="Google Shape;3044;p89"/>
          <p:cNvCxnSpPr>
            <a:stCxn id="2985" idx="0"/>
            <a:endCxn id="3011" idx="1"/>
          </p:cNvCxnSpPr>
          <p:nvPr/>
        </p:nvCxnSpPr>
        <p:spPr>
          <a:xfrm flipH="1" rot="10800000">
            <a:off x="2927083" y="2579619"/>
            <a:ext cx="2410500" cy="3876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45" name="Google Shape;3045;p89"/>
          <p:cNvCxnSpPr>
            <a:stCxn id="3001" idx="0"/>
            <a:endCxn id="3011" idx="1"/>
          </p:cNvCxnSpPr>
          <p:nvPr/>
        </p:nvCxnSpPr>
        <p:spPr>
          <a:xfrm flipH="1" rot="10800000">
            <a:off x="3702188" y="2579619"/>
            <a:ext cx="1635300" cy="3876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46" name="Google Shape;3046;p89"/>
          <p:cNvCxnSpPr>
            <a:stCxn id="3036" idx="0"/>
            <a:endCxn id="3011" idx="1"/>
          </p:cNvCxnSpPr>
          <p:nvPr/>
        </p:nvCxnSpPr>
        <p:spPr>
          <a:xfrm flipH="1" rot="10800000">
            <a:off x="4481663" y="2579619"/>
            <a:ext cx="855900" cy="3876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47" name="Google Shape;3047;p89"/>
          <p:cNvCxnSpPr/>
          <p:nvPr/>
        </p:nvCxnSpPr>
        <p:spPr>
          <a:xfrm rot="10800000">
            <a:off x="4486090" y="2661644"/>
            <a:ext cx="0" cy="3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48" name="Google Shape;3048;p89"/>
          <p:cNvSpPr/>
          <p:nvPr/>
        </p:nvSpPr>
        <p:spPr>
          <a:xfrm>
            <a:off x="42607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9" name="Google Shape;3049;p89"/>
          <p:cNvSpPr/>
          <p:nvPr/>
        </p:nvSpPr>
        <p:spPr>
          <a:xfrm>
            <a:off x="44131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0" name="Google Shape;3050;p89"/>
          <p:cNvSpPr/>
          <p:nvPr/>
        </p:nvSpPr>
        <p:spPr>
          <a:xfrm>
            <a:off x="45655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51" name="Google Shape;3051;p89"/>
          <p:cNvGrpSpPr/>
          <p:nvPr/>
        </p:nvGrpSpPr>
        <p:grpSpPr>
          <a:xfrm>
            <a:off x="783975" y="1415125"/>
            <a:ext cx="1538400" cy="1024100"/>
            <a:chOff x="783975" y="1415125"/>
            <a:chExt cx="1538400" cy="1024100"/>
          </a:xfrm>
        </p:grpSpPr>
        <p:grpSp>
          <p:nvGrpSpPr>
            <p:cNvPr id="3052" name="Google Shape;3052;p89"/>
            <p:cNvGrpSpPr/>
            <p:nvPr/>
          </p:nvGrpSpPr>
          <p:grpSpPr>
            <a:xfrm>
              <a:off x="916975" y="1641233"/>
              <a:ext cx="1308600" cy="708661"/>
              <a:chOff x="7097000" y="785633"/>
              <a:chExt cx="1308600" cy="708661"/>
            </a:xfrm>
          </p:grpSpPr>
          <p:sp>
            <p:nvSpPr>
              <p:cNvPr id="3053" name="Google Shape;3053;p89"/>
              <p:cNvSpPr/>
              <p:nvPr/>
            </p:nvSpPr>
            <p:spPr>
              <a:xfrm>
                <a:off x="7097000" y="984100"/>
                <a:ext cx="1308600" cy="322500"/>
              </a:xfrm>
              <a:prstGeom prst="snip2SameRect">
                <a:avLst>
                  <a:gd fmla="val 16667" name="adj1"/>
                  <a:gd fmla="val 0" name="adj2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a=FC(h</a:t>
                </a:r>
                <a:r>
                  <a:rPr baseline="-25000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d1</a:t>
                </a: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,h</a:t>
                </a:r>
                <a:r>
                  <a:rPr baseline="-25000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ei</a:t>
                </a: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)</a:t>
                </a: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grpSp>
            <p:nvGrpSpPr>
              <p:cNvPr id="3054" name="Google Shape;3054;p89"/>
              <p:cNvGrpSpPr/>
              <p:nvPr/>
            </p:nvGrpSpPr>
            <p:grpSpPr>
              <a:xfrm>
                <a:off x="7208052" y="1348494"/>
                <a:ext cx="450600" cy="145800"/>
                <a:chOff x="705975" y="2212050"/>
                <a:chExt cx="450600" cy="145800"/>
              </a:xfrm>
            </p:grpSpPr>
            <p:sp>
              <p:nvSpPr>
                <p:cNvPr id="3055" name="Google Shape;3055;p89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56" name="Google Shape;3056;p89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57" name="Google Shape;3057;p89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058" name="Google Shape;3058;p89"/>
              <p:cNvSpPr/>
              <p:nvPr/>
            </p:nvSpPr>
            <p:spPr>
              <a:xfrm>
                <a:off x="7678402" y="785633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059" name="Google Shape;3059;p89"/>
              <p:cNvGrpSpPr/>
              <p:nvPr/>
            </p:nvGrpSpPr>
            <p:grpSpPr>
              <a:xfrm>
                <a:off x="7843928" y="1348494"/>
                <a:ext cx="450600" cy="145800"/>
                <a:chOff x="705975" y="2212050"/>
                <a:chExt cx="450600" cy="145800"/>
              </a:xfrm>
            </p:grpSpPr>
            <p:sp>
              <p:nvSpPr>
                <p:cNvPr id="3060" name="Google Shape;3060;p89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4A86E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61" name="Google Shape;3061;p89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4A86E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62" name="Google Shape;3062;p89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4A86E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063" name="Google Shape;3063;p89"/>
            <p:cNvSpPr txBox="1"/>
            <p:nvPr/>
          </p:nvSpPr>
          <p:spPr>
            <a:xfrm>
              <a:off x="1593683" y="1415125"/>
              <a:ext cx="559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∈</a:t>
              </a:r>
              <a:r>
                <a:rPr b="1"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R</a:t>
              </a:r>
              <a:endParaRPr b="1"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64" name="Google Shape;3064;p89"/>
            <p:cNvSpPr/>
            <p:nvPr/>
          </p:nvSpPr>
          <p:spPr>
            <a:xfrm>
              <a:off x="783975" y="1459125"/>
              <a:ext cx="1538400" cy="980100"/>
            </a:xfrm>
            <a:prstGeom prst="rect">
              <a:avLst/>
            </a:prstGeom>
            <a:noFill/>
            <a:ln cap="flat" cmpd="sng" w="19050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8" name="Shape 3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9" name="Google Shape;3069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Encoder-Decoder Attention</a:t>
            </a:r>
            <a:endParaRPr/>
          </a:p>
        </p:txBody>
      </p:sp>
      <p:sp>
        <p:nvSpPr>
          <p:cNvPr id="3070" name="Google Shape;3070;p90"/>
          <p:cNvSpPr/>
          <p:nvPr/>
        </p:nvSpPr>
        <p:spPr>
          <a:xfrm>
            <a:off x="1030900" y="4108075"/>
            <a:ext cx="38304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Embedding Layer 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baseline="-25000" i="1" lang="en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(t)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71" name="Google Shape;3071;p90"/>
          <p:cNvSpPr txBox="1"/>
          <p:nvPr/>
        </p:nvSpPr>
        <p:spPr>
          <a:xfrm>
            <a:off x="1030900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&lt;S&gt;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72" name="Google Shape;3072;p90"/>
          <p:cNvSpPr txBox="1"/>
          <p:nvPr/>
        </p:nvSpPr>
        <p:spPr>
          <a:xfrm>
            <a:off x="1812661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two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73" name="Google Shape;3073;p90"/>
          <p:cNvSpPr txBox="1"/>
          <p:nvPr/>
        </p:nvSpPr>
        <p:spPr>
          <a:xfrm>
            <a:off x="2594423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trees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74" name="Google Shape;3074;p90"/>
          <p:cNvSpPr txBox="1"/>
          <p:nvPr/>
        </p:nvSpPr>
        <p:spPr>
          <a:xfrm>
            <a:off x="3376184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sway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75" name="Google Shape;3075;p90"/>
          <p:cNvSpPr txBox="1"/>
          <p:nvPr/>
        </p:nvSpPr>
        <p:spPr>
          <a:xfrm>
            <a:off x="103090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999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76" name="Google Shape;3076;p90"/>
          <p:cNvSpPr txBox="1"/>
          <p:nvPr/>
        </p:nvSpPr>
        <p:spPr>
          <a:xfrm>
            <a:off x="181181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128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77" name="Google Shape;3077;p90"/>
          <p:cNvSpPr txBox="1"/>
          <p:nvPr/>
        </p:nvSpPr>
        <p:spPr>
          <a:xfrm>
            <a:off x="259272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137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78" name="Google Shape;3078;p90"/>
          <p:cNvSpPr txBox="1"/>
          <p:nvPr/>
        </p:nvSpPr>
        <p:spPr>
          <a:xfrm>
            <a:off x="3380493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783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079" name="Google Shape;3079;p90"/>
          <p:cNvGrpSpPr/>
          <p:nvPr/>
        </p:nvGrpSpPr>
        <p:grpSpPr>
          <a:xfrm>
            <a:off x="1152603" y="3874851"/>
            <a:ext cx="450600" cy="145800"/>
            <a:chOff x="705975" y="2364450"/>
            <a:chExt cx="450600" cy="145800"/>
          </a:xfrm>
        </p:grpSpPr>
        <p:sp>
          <p:nvSpPr>
            <p:cNvPr id="3080" name="Google Shape;3080;p90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90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90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83" name="Google Shape;3083;p90"/>
          <p:cNvGrpSpPr/>
          <p:nvPr/>
        </p:nvGrpSpPr>
        <p:grpSpPr>
          <a:xfrm>
            <a:off x="1914603" y="3874851"/>
            <a:ext cx="450600" cy="145800"/>
            <a:chOff x="705975" y="2364450"/>
            <a:chExt cx="450600" cy="145800"/>
          </a:xfrm>
        </p:grpSpPr>
        <p:sp>
          <p:nvSpPr>
            <p:cNvPr id="3084" name="Google Shape;3084;p90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90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90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87" name="Google Shape;3087;p90"/>
          <p:cNvGrpSpPr/>
          <p:nvPr/>
        </p:nvGrpSpPr>
        <p:grpSpPr>
          <a:xfrm>
            <a:off x="2701817" y="3874851"/>
            <a:ext cx="450600" cy="145800"/>
            <a:chOff x="705975" y="2364450"/>
            <a:chExt cx="450600" cy="145800"/>
          </a:xfrm>
        </p:grpSpPr>
        <p:sp>
          <p:nvSpPr>
            <p:cNvPr id="3088" name="Google Shape;3088;p90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90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90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91" name="Google Shape;3091;p90"/>
          <p:cNvGrpSpPr/>
          <p:nvPr/>
        </p:nvGrpSpPr>
        <p:grpSpPr>
          <a:xfrm>
            <a:off x="3476423" y="3874851"/>
            <a:ext cx="450600" cy="145800"/>
            <a:chOff x="705975" y="2364450"/>
            <a:chExt cx="450600" cy="145800"/>
          </a:xfrm>
        </p:grpSpPr>
        <p:sp>
          <p:nvSpPr>
            <p:cNvPr id="3092" name="Google Shape;3092;p90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90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90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95" name="Google Shape;3095;p90"/>
          <p:cNvGrpSpPr/>
          <p:nvPr/>
        </p:nvGrpSpPr>
        <p:grpSpPr>
          <a:xfrm>
            <a:off x="1152603" y="2967219"/>
            <a:ext cx="450600" cy="145800"/>
            <a:chOff x="705975" y="2212050"/>
            <a:chExt cx="450600" cy="145800"/>
          </a:xfrm>
        </p:grpSpPr>
        <p:sp>
          <p:nvSpPr>
            <p:cNvPr id="3096" name="Google Shape;3096;p90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90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90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99" name="Google Shape;3099;p90"/>
          <p:cNvGrpSpPr/>
          <p:nvPr/>
        </p:nvGrpSpPr>
        <p:grpSpPr>
          <a:xfrm>
            <a:off x="1010250" y="3107713"/>
            <a:ext cx="735300" cy="767139"/>
            <a:chOff x="2381850" y="2879113"/>
            <a:chExt cx="735300" cy="767139"/>
          </a:xfrm>
        </p:grpSpPr>
        <p:sp>
          <p:nvSpPr>
            <p:cNvPr id="3100" name="Google Shape;3100;p90"/>
            <p:cNvSpPr/>
            <p:nvPr/>
          </p:nvSpPr>
          <p:spPr>
            <a:xfrm>
              <a:off x="2381850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101" name="Google Shape;3101;p90"/>
            <p:cNvCxnSpPr/>
            <p:nvPr/>
          </p:nvCxnSpPr>
          <p:spPr>
            <a:xfrm rot="10800000">
              <a:off x="2749503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102" name="Google Shape;3102;p90"/>
            <p:cNvCxnSpPr/>
            <p:nvPr/>
          </p:nvCxnSpPr>
          <p:spPr>
            <a:xfrm rot="10800000">
              <a:off x="2749503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103" name="Google Shape;3103;p90"/>
          <p:cNvGrpSpPr/>
          <p:nvPr/>
        </p:nvGrpSpPr>
        <p:grpSpPr>
          <a:xfrm>
            <a:off x="1914603" y="2967219"/>
            <a:ext cx="450600" cy="145800"/>
            <a:chOff x="705975" y="2212050"/>
            <a:chExt cx="450600" cy="145800"/>
          </a:xfrm>
        </p:grpSpPr>
        <p:sp>
          <p:nvSpPr>
            <p:cNvPr id="3104" name="Google Shape;3104;p90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90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90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07" name="Google Shape;3107;p90"/>
          <p:cNvGrpSpPr/>
          <p:nvPr/>
        </p:nvGrpSpPr>
        <p:grpSpPr>
          <a:xfrm>
            <a:off x="1603203" y="3040119"/>
            <a:ext cx="904347" cy="834732"/>
            <a:chOff x="2974803" y="2811519"/>
            <a:chExt cx="904347" cy="834732"/>
          </a:xfrm>
        </p:grpSpPr>
        <p:sp>
          <p:nvSpPr>
            <p:cNvPr id="3108" name="Google Shape;3108;p90"/>
            <p:cNvSpPr/>
            <p:nvPr/>
          </p:nvSpPr>
          <p:spPr>
            <a:xfrm>
              <a:off x="3143850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109" name="Google Shape;3109;p90"/>
            <p:cNvCxnSpPr/>
            <p:nvPr/>
          </p:nvCxnSpPr>
          <p:spPr>
            <a:xfrm rot="10800000">
              <a:off x="3511503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110" name="Google Shape;3110;p90"/>
            <p:cNvCxnSpPr/>
            <p:nvPr/>
          </p:nvCxnSpPr>
          <p:spPr>
            <a:xfrm rot="10800000">
              <a:off x="3511503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111" name="Google Shape;3111;p90"/>
            <p:cNvCxnSpPr>
              <a:stCxn id="3098" idx="3"/>
              <a:endCxn id="3108" idx="1"/>
            </p:cNvCxnSpPr>
            <p:nvPr/>
          </p:nvCxnSpPr>
          <p:spPr>
            <a:xfrm>
              <a:off x="2974803" y="2811519"/>
              <a:ext cx="168900" cy="448200"/>
            </a:xfrm>
            <a:prstGeom prst="bentConnector3">
              <a:avLst>
                <a:gd fmla="val 5004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112" name="Google Shape;3112;p90"/>
          <p:cNvGrpSpPr/>
          <p:nvPr/>
        </p:nvGrpSpPr>
        <p:grpSpPr>
          <a:xfrm>
            <a:off x="2701783" y="2967219"/>
            <a:ext cx="450600" cy="145800"/>
            <a:chOff x="705975" y="2212050"/>
            <a:chExt cx="450600" cy="145800"/>
          </a:xfrm>
        </p:grpSpPr>
        <p:sp>
          <p:nvSpPr>
            <p:cNvPr id="3113" name="Google Shape;3113;p90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90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90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6" name="Google Shape;3116;p90"/>
          <p:cNvGrpSpPr/>
          <p:nvPr/>
        </p:nvGrpSpPr>
        <p:grpSpPr>
          <a:xfrm>
            <a:off x="2365203" y="3040119"/>
            <a:ext cx="929527" cy="834732"/>
            <a:chOff x="2517603" y="3040119"/>
            <a:chExt cx="929527" cy="834732"/>
          </a:xfrm>
        </p:grpSpPr>
        <p:sp>
          <p:nvSpPr>
            <p:cNvPr id="3117" name="Google Shape;3117;p90"/>
            <p:cNvSpPr/>
            <p:nvPr/>
          </p:nvSpPr>
          <p:spPr>
            <a:xfrm>
              <a:off x="2711830" y="33270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118" name="Google Shape;3118;p90"/>
            <p:cNvCxnSpPr/>
            <p:nvPr/>
          </p:nvCxnSpPr>
          <p:spPr>
            <a:xfrm rot="10800000">
              <a:off x="3079483" y="36537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119" name="Google Shape;3119;p90"/>
            <p:cNvCxnSpPr/>
            <p:nvPr/>
          </p:nvCxnSpPr>
          <p:spPr>
            <a:xfrm rot="10800000">
              <a:off x="3079483" y="31077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120" name="Google Shape;3120;p90"/>
            <p:cNvCxnSpPr>
              <a:stCxn id="3106" idx="3"/>
              <a:endCxn id="3117" idx="1"/>
            </p:cNvCxnSpPr>
            <p:nvPr/>
          </p:nvCxnSpPr>
          <p:spPr>
            <a:xfrm>
              <a:off x="2517603" y="3040119"/>
              <a:ext cx="194100" cy="448200"/>
            </a:xfrm>
            <a:prstGeom prst="bentConnector3">
              <a:avLst>
                <a:gd fmla="val 5003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121" name="Google Shape;3121;p90"/>
          <p:cNvGrpSpPr/>
          <p:nvPr/>
        </p:nvGrpSpPr>
        <p:grpSpPr>
          <a:xfrm>
            <a:off x="414098" y="3411719"/>
            <a:ext cx="596100" cy="145800"/>
            <a:chOff x="1709498" y="3189789"/>
            <a:chExt cx="596100" cy="145800"/>
          </a:xfrm>
        </p:grpSpPr>
        <p:grpSp>
          <p:nvGrpSpPr>
            <p:cNvPr id="3122" name="Google Shape;3122;p90"/>
            <p:cNvGrpSpPr/>
            <p:nvPr/>
          </p:nvGrpSpPr>
          <p:grpSpPr>
            <a:xfrm>
              <a:off x="1709498" y="3189789"/>
              <a:ext cx="450600" cy="145800"/>
              <a:chOff x="705975" y="2364450"/>
              <a:chExt cx="450600" cy="145800"/>
            </a:xfrm>
          </p:grpSpPr>
          <p:sp>
            <p:nvSpPr>
              <p:cNvPr id="3123" name="Google Shape;3123;p90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4" name="Google Shape;3124;p90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5" name="Google Shape;3125;p90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3126" name="Google Shape;3126;p90"/>
            <p:cNvCxnSpPr>
              <a:stCxn id="3125" idx="3"/>
              <a:endCxn id="3100" idx="1"/>
            </p:cNvCxnSpPr>
            <p:nvPr/>
          </p:nvCxnSpPr>
          <p:spPr>
            <a:xfrm>
              <a:off x="2160098" y="3262689"/>
              <a:ext cx="145500" cy="3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127" name="Google Shape;3127;p90"/>
          <p:cNvGrpSpPr/>
          <p:nvPr/>
        </p:nvGrpSpPr>
        <p:grpSpPr>
          <a:xfrm>
            <a:off x="3152383" y="2967219"/>
            <a:ext cx="917451" cy="907632"/>
            <a:chOff x="7648183" y="2738619"/>
            <a:chExt cx="917451" cy="907632"/>
          </a:xfrm>
        </p:grpSpPr>
        <p:grpSp>
          <p:nvGrpSpPr>
            <p:cNvPr id="3128" name="Google Shape;3128;p90"/>
            <p:cNvGrpSpPr/>
            <p:nvPr/>
          </p:nvGrpSpPr>
          <p:grpSpPr>
            <a:xfrm>
              <a:off x="7972688" y="2738619"/>
              <a:ext cx="450600" cy="145800"/>
              <a:chOff x="705975" y="2212050"/>
              <a:chExt cx="450600" cy="145800"/>
            </a:xfrm>
          </p:grpSpPr>
          <p:sp>
            <p:nvSpPr>
              <p:cNvPr id="3129" name="Google Shape;3129;p90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0" name="Google Shape;3130;p90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1" name="Google Shape;3131;p90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32" name="Google Shape;3132;p90"/>
            <p:cNvSpPr/>
            <p:nvPr/>
          </p:nvSpPr>
          <p:spPr>
            <a:xfrm>
              <a:off x="7830334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133" name="Google Shape;3133;p90"/>
            <p:cNvCxnSpPr/>
            <p:nvPr/>
          </p:nvCxnSpPr>
          <p:spPr>
            <a:xfrm rot="10800000">
              <a:off x="8197988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134" name="Google Shape;3134;p90"/>
            <p:cNvCxnSpPr/>
            <p:nvPr/>
          </p:nvCxnSpPr>
          <p:spPr>
            <a:xfrm rot="10800000">
              <a:off x="8197988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135" name="Google Shape;3135;p90"/>
            <p:cNvCxnSpPr>
              <a:stCxn id="3115" idx="3"/>
              <a:endCxn id="3132" idx="1"/>
            </p:cNvCxnSpPr>
            <p:nvPr/>
          </p:nvCxnSpPr>
          <p:spPr>
            <a:xfrm>
              <a:off x="7648183" y="2811519"/>
              <a:ext cx="182100" cy="448200"/>
            </a:xfrm>
            <a:prstGeom prst="bentConnector3">
              <a:avLst>
                <a:gd fmla="val 50014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136" name="Google Shape;3136;p90"/>
          <p:cNvGrpSpPr/>
          <p:nvPr/>
        </p:nvGrpSpPr>
        <p:grpSpPr>
          <a:xfrm>
            <a:off x="5337637" y="2058644"/>
            <a:ext cx="735300" cy="682341"/>
            <a:chOff x="4704737" y="2052819"/>
            <a:chExt cx="735300" cy="682341"/>
          </a:xfrm>
        </p:grpSpPr>
        <p:grpSp>
          <p:nvGrpSpPr>
            <p:cNvPr id="3137" name="Google Shape;3137;p90"/>
            <p:cNvGrpSpPr/>
            <p:nvPr/>
          </p:nvGrpSpPr>
          <p:grpSpPr>
            <a:xfrm>
              <a:off x="4847090" y="2052819"/>
              <a:ext cx="450600" cy="145800"/>
              <a:chOff x="705975" y="2212050"/>
              <a:chExt cx="450600" cy="145800"/>
            </a:xfrm>
          </p:grpSpPr>
          <p:sp>
            <p:nvSpPr>
              <p:cNvPr id="3138" name="Google Shape;3138;p90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9" name="Google Shape;3139;p90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0" name="Google Shape;3140;p90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41" name="Google Shape;3141;p90"/>
            <p:cNvSpPr/>
            <p:nvPr/>
          </p:nvSpPr>
          <p:spPr>
            <a:xfrm>
              <a:off x="4704737" y="24126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142" name="Google Shape;3142;p90"/>
            <p:cNvCxnSpPr/>
            <p:nvPr/>
          </p:nvCxnSpPr>
          <p:spPr>
            <a:xfrm rot="10800000">
              <a:off x="5072390" y="21933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143" name="Google Shape;3143;p90"/>
          <p:cNvGrpSpPr/>
          <p:nvPr/>
        </p:nvGrpSpPr>
        <p:grpSpPr>
          <a:xfrm>
            <a:off x="5340000" y="896496"/>
            <a:ext cx="735300" cy="1102179"/>
            <a:chOff x="4707100" y="814471"/>
            <a:chExt cx="735300" cy="1102179"/>
          </a:xfrm>
        </p:grpSpPr>
        <p:sp>
          <p:nvSpPr>
            <p:cNvPr id="3144" name="Google Shape;3144;p90"/>
            <p:cNvSpPr txBox="1"/>
            <p:nvPr/>
          </p:nvSpPr>
          <p:spPr>
            <a:xfrm>
              <a:off x="4741652" y="1110871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شجرتان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shajaratan</a:t>
              </a:r>
              <a:endParaRPr sz="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45" name="Google Shape;3145;p90"/>
            <p:cNvSpPr txBox="1"/>
            <p:nvPr/>
          </p:nvSpPr>
          <p:spPr>
            <a:xfrm>
              <a:off x="4744279" y="814471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893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46" name="Google Shape;3146;p90"/>
            <p:cNvSpPr/>
            <p:nvPr/>
          </p:nvSpPr>
          <p:spPr>
            <a:xfrm>
              <a:off x="4707100" y="1594150"/>
              <a:ext cx="7353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s(h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cxnSp>
        <p:nvCxnSpPr>
          <p:cNvPr id="3147" name="Google Shape;3147;p90"/>
          <p:cNvCxnSpPr/>
          <p:nvPr/>
        </p:nvCxnSpPr>
        <p:spPr>
          <a:xfrm rot="10800000">
            <a:off x="6925888" y="3113538"/>
            <a:ext cx="0" cy="22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148" name="Google Shape;3148;p90"/>
          <p:cNvGrpSpPr/>
          <p:nvPr/>
        </p:nvGrpSpPr>
        <p:grpSpPr>
          <a:xfrm>
            <a:off x="5334568" y="3629531"/>
            <a:ext cx="693778" cy="727500"/>
            <a:chOff x="4701668" y="3623706"/>
            <a:chExt cx="693778" cy="727500"/>
          </a:xfrm>
        </p:grpSpPr>
        <p:sp>
          <p:nvSpPr>
            <p:cNvPr id="3149" name="Google Shape;3149;p90"/>
            <p:cNvSpPr txBox="1"/>
            <p:nvPr/>
          </p:nvSpPr>
          <p:spPr>
            <a:xfrm>
              <a:off x="4701668" y="3920106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&lt;S&gt;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50" name="Google Shape;3150;p90"/>
            <p:cNvSpPr txBox="1"/>
            <p:nvPr/>
          </p:nvSpPr>
          <p:spPr>
            <a:xfrm>
              <a:off x="4705146" y="3623706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999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3151" name="Google Shape;3151;p90"/>
          <p:cNvGrpSpPr/>
          <p:nvPr/>
        </p:nvGrpSpPr>
        <p:grpSpPr>
          <a:xfrm>
            <a:off x="6593857" y="896496"/>
            <a:ext cx="692636" cy="727500"/>
            <a:chOff x="6593857" y="896496"/>
            <a:chExt cx="692636" cy="727500"/>
          </a:xfrm>
        </p:grpSpPr>
        <p:sp>
          <p:nvSpPr>
            <p:cNvPr id="3152" name="Google Shape;3152;p90"/>
            <p:cNvSpPr txBox="1"/>
            <p:nvPr/>
          </p:nvSpPr>
          <p:spPr>
            <a:xfrm>
              <a:off x="6593857" y="1192896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تتمايلان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tatamayalan</a:t>
              </a:r>
              <a:endParaRPr sz="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53" name="Google Shape;3153;p90"/>
            <p:cNvSpPr txBox="1"/>
            <p:nvPr/>
          </p:nvSpPr>
          <p:spPr>
            <a:xfrm>
              <a:off x="6596192" y="896496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489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154" name="Google Shape;3154;p90"/>
          <p:cNvSpPr/>
          <p:nvPr/>
        </p:nvSpPr>
        <p:spPr>
          <a:xfrm>
            <a:off x="6559200" y="1676175"/>
            <a:ext cx="7353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s(h</a:t>
            </a:r>
            <a:r>
              <a:rPr baseline="-25000" lang="en"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155" name="Google Shape;3155;p90"/>
          <p:cNvGrpSpPr/>
          <p:nvPr/>
        </p:nvGrpSpPr>
        <p:grpSpPr>
          <a:xfrm>
            <a:off x="6064852" y="1408446"/>
            <a:ext cx="1230728" cy="2948586"/>
            <a:chOff x="5760052" y="1408446"/>
            <a:chExt cx="1230728" cy="2948586"/>
          </a:xfrm>
        </p:grpSpPr>
        <p:grpSp>
          <p:nvGrpSpPr>
            <p:cNvPr id="3156" name="Google Shape;3156;p90"/>
            <p:cNvGrpSpPr/>
            <p:nvPr/>
          </p:nvGrpSpPr>
          <p:grpSpPr>
            <a:xfrm>
              <a:off x="6255480" y="2062017"/>
              <a:ext cx="735300" cy="1058832"/>
              <a:chOff x="7373134" y="1824219"/>
              <a:chExt cx="735300" cy="1058832"/>
            </a:xfrm>
          </p:grpSpPr>
          <p:grpSp>
            <p:nvGrpSpPr>
              <p:cNvPr id="3157" name="Google Shape;3157;p90"/>
              <p:cNvGrpSpPr/>
              <p:nvPr/>
            </p:nvGrpSpPr>
            <p:grpSpPr>
              <a:xfrm>
                <a:off x="7373134" y="1824219"/>
                <a:ext cx="735300" cy="907632"/>
                <a:chOff x="7830334" y="2738619"/>
                <a:chExt cx="735300" cy="907632"/>
              </a:xfrm>
            </p:grpSpPr>
            <p:grpSp>
              <p:nvGrpSpPr>
                <p:cNvPr id="3158" name="Google Shape;3158;p90"/>
                <p:cNvGrpSpPr/>
                <p:nvPr/>
              </p:nvGrpSpPr>
              <p:grpSpPr>
                <a:xfrm>
                  <a:off x="7972688" y="2738619"/>
                  <a:ext cx="450600" cy="145800"/>
                  <a:chOff x="705975" y="2212050"/>
                  <a:chExt cx="450600" cy="145800"/>
                </a:xfrm>
              </p:grpSpPr>
              <p:sp>
                <p:nvSpPr>
                  <p:cNvPr id="3159" name="Google Shape;3159;p90"/>
                  <p:cNvSpPr/>
                  <p:nvPr/>
                </p:nvSpPr>
                <p:spPr>
                  <a:xfrm>
                    <a:off x="705975" y="2212050"/>
                    <a:ext cx="145800" cy="1458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60" name="Google Shape;3160;p90"/>
                  <p:cNvSpPr/>
                  <p:nvPr/>
                </p:nvSpPr>
                <p:spPr>
                  <a:xfrm>
                    <a:off x="858375" y="2212050"/>
                    <a:ext cx="145800" cy="1458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61" name="Google Shape;3161;p90"/>
                  <p:cNvSpPr/>
                  <p:nvPr/>
                </p:nvSpPr>
                <p:spPr>
                  <a:xfrm>
                    <a:off x="1010775" y="2212050"/>
                    <a:ext cx="145800" cy="1458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162" name="Google Shape;3162;p90"/>
                <p:cNvSpPr/>
                <p:nvPr/>
              </p:nvSpPr>
              <p:spPr>
                <a:xfrm>
                  <a:off x="7830334" y="3098460"/>
                  <a:ext cx="735300" cy="3225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RNN</a:t>
                  </a:r>
                  <a:endParaRPr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cxnSp>
              <p:nvCxnSpPr>
                <p:cNvPr id="3163" name="Google Shape;3163;p90"/>
                <p:cNvCxnSpPr/>
                <p:nvPr/>
              </p:nvCxnSpPr>
              <p:spPr>
                <a:xfrm rot="10800000">
                  <a:off x="8197988" y="2879113"/>
                  <a:ext cx="0" cy="221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3164" name="Google Shape;3164;p90"/>
                <p:cNvCxnSpPr/>
                <p:nvPr/>
              </p:nvCxnSpPr>
              <p:spPr>
                <a:xfrm rot="10800000">
                  <a:off x="8197988" y="3425151"/>
                  <a:ext cx="0" cy="221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</p:grpSp>
          <p:grpSp>
            <p:nvGrpSpPr>
              <p:cNvPr id="3165" name="Google Shape;3165;p90"/>
              <p:cNvGrpSpPr/>
              <p:nvPr/>
            </p:nvGrpSpPr>
            <p:grpSpPr>
              <a:xfrm>
                <a:off x="7516998" y="2737251"/>
                <a:ext cx="450600" cy="145800"/>
                <a:chOff x="705975" y="2364450"/>
                <a:chExt cx="450600" cy="145800"/>
              </a:xfrm>
            </p:grpSpPr>
            <p:sp>
              <p:nvSpPr>
                <p:cNvPr id="3166" name="Google Shape;3166;p90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BF9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67" name="Google Shape;3167;p90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BF9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68" name="Google Shape;3168;p90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BF9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169" name="Google Shape;3169;p90"/>
            <p:cNvGrpSpPr/>
            <p:nvPr/>
          </p:nvGrpSpPr>
          <p:grpSpPr>
            <a:xfrm>
              <a:off x="5760052" y="1408446"/>
              <a:ext cx="1195052" cy="2948586"/>
              <a:chOff x="5431952" y="1402621"/>
              <a:chExt cx="1195052" cy="2948586"/>
            </a:xfrm>
          </p:grpSpPr>
          <p:sp>
            <p:nvSpPr>
              <p:cNvPr id="3170" name="Google Shape;3170;p90"/>
              <p:cNvSpPr txBox="1"/>
              <p:nvPr/>
            </p:nvSpPr>
            <p:spPr>
              <a:xfrm>
                <a:off x="5934077" y="3920106"/>
                <a:ext cx="690300" cy="4311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شجرتان</a:t>
                </a:r>
                <a:endParaRPr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shajaratan</a:t>
                </a:r>
                <a:endParaRPr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171" name="Google Shape;3171;p90"/>
              <p:cNvSpPr txBox="1"/>
              <p:nvPr/>
            </p:nvSpPr>
            <p:spPr>
              <a:xfrm>
                <a:off x="5936704" y="3623706"/>
                <a:ext cx="6903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893</a:t>
                </a:r>
                <a:endParaRPr i="1"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3172" name="Google Shape;3172;p90"/>
              <p:cNvCxnSpPr>
                <a:stCxn id="3144" idx="3"/>
                <a:endCxn id="3170" idx="1"/>
              </p:cNvCxnSpPr>
              <p:nvPr/>
            </p:nvCxnSpPr>
            <p:spPr>
              <a:xfrm>
                <a:off x="5431952" y="1402621"/>
                <a:ext cx="502200" cy="2733000"/>
              </a:xfrm>
              <a:prstGeom prst="bentConnector3">
                <a:avLst>
                  <a:gd fmla="val 49993" name="adj1"/>
                </a:avLst>
              </a:prstGeom>
              <a:noFill/>
              <a:ln cap="flat" cmpd="sng" w="9525">
                <a:solidFill>
                  <a:srgbClr val="9E9E9E"/>
                </a:solidFill>
                <a:prstDash val="dash"/>
                <a:round/>
                <a:headEnd len="med" w="med" type="none"/>
                <a:tailEnd len="med" w="med" type="triangle"/>
              </a:ln>
            </p:spPr>
          </p:cxnSp>
        </p:grpSp>
      </p:grpSp>
      <p:grpSp>
        <p:nvGrpSpPr>
          <p:cNvPr id="3173" name="Google Shape;3173;p90"/>
          <p:cNvGrpSpPr/>
          <p:nvPr/>
        </p:nvGrpSpPr>
        <p:grpSpPr>
          <a:xfrm>
            <a:off x="5340000" y="2745176"/>
            <a:ext cx="3173700" cy="906524"/>
            <a:chOff x="4707100" y="2739351"/>
            <a:chExt cx="3173700" cy="906524"/>
          </a:xfrm>
        </p:grpSpPr>
        <p:cxnSp>
          <p:nvCxnSpPr>
            <p:cNvPr id="3174" name="Google Shape;3174;p90"/>
            <p:cNvCxnSpPr/>
            <p:nvPr/>
          </p:nvCxnSpPr>
          <p:spPr>
            <a:xfrm rot="10800000">
              <a:off x="5072390" y="27393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3175" name="Google Shape;3175;p90"/>
            <p:cNvGrpSpPr/>
            <p:nvPr/>
          </p:nvGrpSpPr>
          <p:grpSpPr>
            <a:xfrm>
              <a:off x="4847098" y="2965851"/>
              <a:ext cx="450600" cy="145800"/>
              <a:chOff x="705975" y="2364450"/>
              <a:chExt cx="450600" cy="145800"/>
            </a:xfrm>
          </p:grpSpPr>
          <p:sp>
            <p:nvSpPr>
              <p:cNvPr id="3176" name="Google Shape;3176;p90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7" name="Google Shape;3177;p90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8" name="Google Shape;3178;p90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3179" name="Google Shape;3179;p90"/>
            <p:cNvCxnSpPr/>
            <p:nvPr/>
          </p:nvCxnSpPr>
          <p:spPr>
            <a:xfrm rot="10800000">
              <a:off x="5073788" y="31077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180" name="Google Shape;3180;p90"/>
            <p:cNvSpPr/>
            <p:nvPr/>
          </p:nvSpPr>
          <p:spPr>
            <a:xfrm>
              <a:off x="4707100" y="3323375"/>
              <a:ext cx="31737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Embedding Layer </a:t>
              </a:r>
              <a:r>
                <a:rPr i="1" lang="en">
                  <a:latin typeface="Helvetica Neue"/>
                  <a:ea typeface="Helvetica Neue"/>
                  <a:cs typeface="Helvetica Neue"/>
                  <a:sym typeface="Helvetica Neue"/>
                </a:rPr>
                <a:t>V</a:t>
              </a:r>
              <a:r>
                <a:rPr baseline="-25000" i="1" lang="en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i="1" lang="en">
                  <a:latin typeface="Helvetica Neue"/>
                  <a:ea typeface="Helvetica Neue"/>
                  <a:cs typeface="Helvetica Neue"/>
                  <a:sym typeface="Helvetica Neue"/>
                </a:rPr>
                <a:t>(t)</a:t>
              </a:r>
              <a:endParaRPr i="1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181" name="Google Shape;3181;p90"/>
          <p:cNvSpPr txBox="1"/>
          <p:nvPr/>
        </p:nvSpPr>
        <p:spPr>
          <a:xfrm>
            <a:off x="4166584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&lt;E&gt;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82" name="Google Shape;3182;p90"/>
          <p:cNvSpPr txBox="1"/>
          <p:nvPr/>
        </p:nvSpPr>
        <p:spPr>
          <a:xfrm>
            <a:off x="4170893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998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183" name="Google Shape;3183;p90"/>
          <p:cNvGrpSpPr/>
          <p:nvPr/>
        </p:nvGrpSpPr>
        <p:grpSpPr>
          <a:xfrm>
            <a:off x="4255898" y="3874851"/>
            <a:ext cx="450600" cy="145800"/>
            <a:chOff x="705975" y="2364450"/>
            <a:chExt cx="450600" cy="145800"/>
          </a:xfrm>
        </p:grpSpPr>
        <p:sp>
          <p:nvSpPr>
            <p:cNvPr id="3184" name="Google Shape;3184;p90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90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90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87" name="Google Shape;3187;p90"/>
          <p:cNvGrpSpPr/>
          <p:nvPr/>
        </p:nvGrpSpPr>
        <p:grpSpPr>
          <a:xfrm>
            <a:off x="3927488" y="2967219"/>
            <a:ext cx="921822" cy="907632"/>
            <a:chOff x="7643813" y="2738619"/>
            <a:chExt cx="921822" cy="907632"/>
          </a:xfrm>
        </p:grpSpPr>
        <p:grpSp>
          <p:nvGrpSpPr>
            <p:cNvPr id="3188" name="Google Shape;3188;p90"/>
            <p:cNvGrpSpPr/>
            <p:nvPr/>
          </p:nvGrpSpPr>
          <p:grpSpPr>
            <a:xfrm>
              <a:off x="7972688" y="2738619"/>
              <a:ext cx="450600" cy="145800"/>
              <a:chOff x="705975" y="2212050"/>
              <a:chExt cx="450600" cy="145800"/>
            </a:xfrm>
          </p:grpSpPr>
          <p:sp>
            <p:nvSpPr>
              <p:cNvPr id="3189" name="Google Shape;3189;p90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0" name="Google Shape;3190;p90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1" name="Google Shape;3191;p90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92" name="Google Shape;3192;p90"/>
            <p:cNvSpPr/>
            <p:nvPr/>
          </p:nvSpPr>
          <p:spPr>
            <a:xfrm>
              <a:off x="7830334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193" name="Google Shape;3193;p90"/>
            <p:cNvCxnSpPr/>
            <p:nvPr/>
          </p:nvCxnSpPr>
          <p:spPr>
            <a:xfrm rot="10800000">
              <a:off x="8197988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194" name="Google Shape;3194;p90"/>
            <p:cNvCxnSpPr/>
            <p:nvPr/>
          </p:nvCxnSpPr>
          <p:spPr>
            <a:xfrm rot="10800000">
              <a:off x="8197988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195" name="Google Shape;3195;p90"/>
            <p:cNvCxnSpPr>
              <a:stCxn id="3131" idx="3"/>
              <a:endCxn id="3192" idx="1"/>
            </p:cNvCxnSpPr>
            <p:nvPr/>
          </p:nvCxnSpPr>
          <p:spPr>
            <a:xfrm>
              <a:off x="7643813" y="2811519"/>
              <a:ext cx="186600" cy="448200"/>
            </a:xfrm>
            <a:prstGeom prst="bentConnector3">
              <a:avLst>
                <a:gd fmla="val 49979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3196" name="Google Shape;3196;p90"/>
          <p:cNvCxnSpPr>
            <a:stCxn id="3097" idx="0"/>
            <a:endCxn id="3162" idx="1"/>
          </p:cNvCxnSpPr>
          <p:nvPr/>
        </p:nvCxnSpPr>
        <p:spPr>
          <a:xfrm flipH="1" rot="10800000">
            <a:off x="1377903" y="2583219"/>
            <a:ext cx="5182500" cy="3840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97" name="Google Shape;3197;p90"/>
          <p:cNvCxnSpPr>
            <a:stCxn id="3105" idx="0"/>
            <a:endCxn id="3162" idx="1"/>
          </p:cNvCxnSpPr>
          <p:nvPr/>
        </p:nvCxnSpPr>
        <p:spPr>
          <a:xfrm flipH="1" rot="10800000">
            <a:off x="2139903" y="2583219"/>
            <a:ext cx="4420500" cy="3840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98" name="Google Shape;3198;p90"/>
          <p:cNvCxnSpPr>
            <a:stCxn id="3114" idx="0"/>
            <a:endCxn id="3162" idx="1"/>
          </p:cNvCxnSpPr>
          <p:nvPr/>
        </p:nvCxnSpPr>
        <p:spPr>
          <a:xfrm flipH="1" rot="10800000">
            <a:off x="2927083" y="2583219"/>
            <a:ext cx="3633300" cy="3840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99" name="Google Shape;3199;p90"/>
          <p:cNvCxnSpPr>
            <a:stCxn id="3130" idx="0"/>
            <a:endCxn id="3162" idx="1"/>
          </p:cNvCxnSpPr>
          <p:nvPr/>
        </p:nvCxnSpPr>
        <p:spPr>
          <a:xfrm flipH="1" rot="10800000">
            <a:off x="3702188" y="2583219"/>
            <a:ext cx="2858100" cy="3840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00" name="Google Shape;3200;p90"/>
          <p:cNvCxnSpPr>
            <a:stCxn id="3190" idx="0"/>
            <a:endCxn id="3162" idx="1"/>
          </p:cNvCxnSpPr>
          <p:nvPr/>
        </p:nvCxnSpPr>
        <p:spPr>
          <a:xfrm flipH="1" rot="10800000">
            <a:off x="4481663" y="2583219"/>
            <a:ext cx="2078700" cy="3840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201" name="Google Shape;3201;p90"/>
          <p:cNvGrpSpPr/>
          <p:nvPr/>
        </p:nvGrpSpPr>
        <p:grpSpPr>
          <a:xfrm>
            <a:off x="802075" y="1415125"/>
            <a:ext cx="1538400" cy="1027600"/>
            <a:chOff x="802075" y="1415125"/>
            <a:chExt cx="1538400" cy="1027600"/>
          </a:xfrm>
        </p:grpSpPr>
        <p:grpSp>
          <p:nvGrpSpPr>
            <p:cNvPr id="3202" name="Google Shape;3202;p90"/>
            <p:cNvGrpSpPr/>
            <p:nvPr/>
          </p:nvGrpSpPr>
          <p:grpSpPr>
            <a:xfrm>
              <a:off x="916975" y="1641233"/>
              <a:ext cx="1308600" cy="708661"/>
              <a:chOff x="7097000" y="785633"/>
              <a:chExt cx="1308600" cy="708661"/>
            </a:xfrm>
          </p:grpSpPr>
          <p:sp>
            <p:nvSpPr>
              <p:cNvPr id="3203" name="Google Shape;3203;p90"/>
              <p:cNvSpPr/>
              <p:nvPr/>
            </p:nvSpPr>
            <p:spPr>
              <a:xfrm>
                <a:off x="7097000" y="984100"/>
                <a:ext cx="1308600" cy="322500"/>
              </a:xfrm>
              <a:prstGeom prst="snip2SameRect">
                <a:avLst>
                  <a:gd fmla="val 16667" name="adj1"/>
                  <a:gd fmla="val 0" name="adj2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a=FC(h</a:t>
                </a:r>
                <a:r>
                  <a:rPr baseline="-25000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d2</a:t>
                </a: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,h</a:t>
                </a:r>
                <a:r>
                  <a:rPr baseline="-25000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ei</a:t>
                </a: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)</a:t>
                </a: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grpSp>
            <p:nvGrpSpPr>
              <p:cNvPr id="3204" name="Google Shape;3204;p90"/>
              <p:cNvGrpSpPr/>
              <p:nvPr/>
            </p:nvGrpSpPr>
            <p:grpSpPr>
              <a:xfrm>
                <a:off x="7208052" y="1348494"/>
                <a:ext cx="450600" cy="145800"/>
                <a:chOff x="705975" y="2212050"/>
                <a:chExt cx="450600" cy="145800"/>
              </a:xfrm>
            </p:grpSpPr>
            <p:sp>
              <p:nvSpPr>
                <p:cNvPr id="3205" name="Google Shape;3205;p90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06" name="Google Shape;3206;p90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07" name="Google Shape;3207;p90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208" name="Google Shape;3208;p90"/>
              <p:cNvSpPr/>
              <p:nvPr/>
            </p:nvSpPr>
            <p:spPr>
              <a:xfrm>
                <a:off x="7678402" y="785633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209" name="Google Shape;3209;p90"/>
              <p:cNvGrpSpPr/>
              <p:nvPr/>
            </p:nvGrpSpPr>
            <p:grpSpPr>
              <a:xfrm>
                <a:off x="7843928" y="1348494"/>
                <a:ext cx="450600" cy="145800"/>
                <a:chOff x="705975" y="2212050"/>
                <a:chExt cx="450600" cy="145800"/>
              </a:xfrm>
            </p:grpSpPr>
            <p:sp>
              <p:nvSpPr>
                <p:cNvPr id="3210" name="Google Shape;3210;p90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4A86E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11" name="Google Shape;3211;p90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4A86E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12" name="Google Shape;3212;p90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4A86E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213" name="Google Shape;3213;p90"/>
            <p:cNvSpPr txBox="1"/>
            <p:nvPr/>
          </p:nvSpPr>
          <p:spPr>
            <a:xfrm>
              <a:off x="1593683" y="1415125"/>
              <a:ext cx="559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∈</a:t>
              </a:r>
              <a:r>
                <a:rPr b="1"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R</a:t>
              </a:r>
              <a:endParaRPr b="1"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14" name="Google Shape;3214;p90"/>
            <p:cNvSpPr/>
            <p:nvPr/>
          </p:nvSpPr>
          <p:spPr>
            <a:xfrm>
              <a:off x="802075" y="1462625"/>
              <a:ext cx="1538400" cy="980100"/>
            </a:xfrm>
            <a:prstGeom prst="rect">
              <a:avLst/>
            </a:prstGeom>
            <a:noFill/>
            <a:ln cap="flat" cmpd="sng" w="19050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215" name="Google Shape;3215;p90"/>
          <p:cNvCxnSpPr/>
          <p:nvPr/>
        </p:nvCxnSpPr>
        <p:spPr>
          <a:xfrm rot="10800000">
            <a:off x="4486090" y="2661644"/>
            <a:ext cx="0" cy="3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16" name="Google Shape;3216;p90"/>
          <p:cNvSpPr/>
          <p:nvPr/>
        </p:nvSpPr>
        <p:spPr>
          <a:xfrm>
            <a:off x="42607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7" name="Google Shape;3217;p90"/>
          <p:cNvSpPr/>
          <p:nvPr/>
        </p:nvSpPr>
        <p:spPr>
          <a:xfrm>
            <a:off x="44131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8" name="Google Shape;3218;p90"/>
          <p:cNvSpPr/>
          <p:nvPr/>
        </p:nvSpPr>
        <p:spPr>
          <a:xfrm>
            <a:off x="45655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19" name="Google Shape;3219;p90"/>
          <p:cNvCxnSpPr>
            <a:stCxn id="3218" idx="3"/>
          </p:cNvCxnSpPr>
          <p:nvPr/>
        </p:nvCxnSpPr>
        <p:spPr>
          <a:xfrm flipH="1" rot="10800000">
            <a:off x="4711390" y="2579744"/>
            <a:ext cx="626100" cy="90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Encoder-Decoder Attention</a:t>
            </a:r>
            <a:endParaRPr/>
          </a:p>
        </p:txBody>
      </p:sp>
      <p:sp>
        <p:nvSpPr>
          <p:cNvPr id="3225" name="Google Shape;3225;p91"/>
          <p:cNvSpPr/>
          <p:nvPr/>
        </p:nvSpPr>
        <p:spPr>
          <a:xfrm>
            <a:off x="1030900" y="4108075"/>
            <a:ext cx="38304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Embedding Layer 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baseline="-25000" i="1" lang="en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(t)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26" name="Google Shape;3226;p91"/>
          <p:cNvSpPr txBox="1"/>
          <p:nvPr/>
        </p:nvSpPr>
        <p:spPr>
          <a:xfrm>
            <a:off x="1030900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&lt;S&gt;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27" name="Google Shape;3227;p91"/>
          <p:cNvSpPr txBox="1"/>
          <p:nvPr/>
        </p:nvSpPr>
        <p:spPr>
          <a:xfrm>
            <a:off x="1812661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two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28" name="Google Shape;3228;p91"/>
          <p:cNvSpPr txBox="1"/>
          <p:nvPr/>
        </p:nvSpPr>
        <p:spPr>
          <a:xfrm>
            <a:off x="2594423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trees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29" name="Google Shape;3229;p91"/>
          <p:cNvSpPr txBox="1"/>
          <p:nvPr/>
        </p:nvSpPr>
        <p:spPr>
          <a:xfrm>
            <a:off x="3376184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sway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0" name="Google Shape;3230;p91"/>
          <p:cNvSpPr txBox="1"/>
          <p:nvPr/>
        </p:nvSpPr>
        <p:spPr>
          <a:xfrm>
            <a:off x="103090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999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1" name="Google Shape;3231;p91"/>
          <p:cNvSpPr txBox="1"/>
          <p:nvPr/>
        </p:nvSpPr>
        <p:spPr>
          <a:xfrm>
            <a:off x="181181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128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2" name="Google Shape;3232;p91"/>
          <p:cNvSpPr txBox="1"/>
          <p:nvPr/>
        </p:nvSpPr>
        <p:spPr>
          <a:xfrm>
            <a:off x="259272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137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3" name="Google Shape;3233;p91"/>
          <p:cNvSpPr txBox="1"/>
          <p:nvPr/>
        </p:nvSpPr>
        <p:spPr>
          <a:xfrm>
            <a:off x="3380493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783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234" name="Google Shape;3234;p91"/>
          <p:cNvGrpSpPr/>
          <p:nvPr/>
        </p:nvGrpSpPr>
        <p:grpSpPr>
          <a:xfrm>
            <a:off x="1152603" y="3874851"/>
            <a:ext cx="450600" cy="145800"/>
            <a:chOff x="705975" y="2364450"/>
            <a:chExt cx="450600" cy="145800"/>
          </a:xfrm>
        </p:grpSpPr>
        <p:sp>
          <p:nvSpPr>
            <p:cNvPr id="3235" name="Google Shape;3235;p91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91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91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38" name="Google Shape;3238;p91"/>
          <p:cNvGrpSpPr/>
          <p:nvPr/>
        </p:nvGrpSpPr>
        <p:grpSpPr>
          <a:xfrm>
            <a:off x="1914603" y="3874851"/>
            <a:ext cx="450600" cy="145800"/>
            <a:chOff x="705975" y="2364450"/>
            <a:chExt cx="450600" cy="145800"/>
          </a:xfrm>
        </p:grpSpPr>
        <p:sp>
          <p:nvSpPr>
            <p:cNvPr id="3239" name="Google Shape;3239;p91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91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91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2" name="Google Shape;3242;p91"/>
          <p:cNvGrpSpPr/>
          <p:nvPr/>
        </p:nvGrpSpPr>
        <p:grpSpPr>
          <a:xfrm>
            <a:off x="2701817" y="3874851"/>
            <a:ext cx="450600" cy="145800"/>
            <a:chOff x="705975" y="2364450"/>
            <a:chExt cx="450600" cy="145800"/>
          </a:xfrm>
        </p:grpSpPr>
        <p:sp>
          <p:nvSpPr>
            <p:cNvPr id="3243" name="Google Shape;3243;p91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91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91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6" name="Google Shape;3246;p91"/>
          <p:cNvGrpSpPr/>
          <p:nvPr/>
        </p:nvGrpSpPr>
        <p:grpSpPr>
          <a:xfrm>
            <a:off x="3476423" y="3874851"/>
            <a:ext cx="450600" cy="145800"/>
            <a:chOff x="705975" y="2364450"/>
            <a:chExt cx="450600" cy="145800"/>
          </a:xfrm>
        </p:grpSpPr>
        <p:sp>
          <p:nvSpPr>
            <p:cNvPr id="3247" name="Google Shape;3247;p91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91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91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50" name="Google Shape;3250;p91"/>
          <p:cNvGrpSpPr/>
          <p:nvPr/>
        </p:nvGrpSpPr>
        <p:grpSpPr>
          <a:xfrm>
            <a:off x="1152603" y="2967219"/>
            <a:ext cx="450600" cy="145800"/>
            <a:chOff x="705975" y="2212050"/>
            <a:chExt cx="450600" cy="145800"/>
          </a:xfrm>
        </p:grpSpPr>
        <p:sp>
          <p:nvSpPr>
            <p:cNvPr id="3251" name="Google Shape;3251;p91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91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91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54" name="Google Shape;3254;p91"/>
          <p:cNvGrpSpPr/>
          <p:nvPr/>
        </p:nvGrpSpPr>
        <p:grpSpPr>
          <a:xfrm>
            <a:off x="1010250" y="3107713"/>
            <a:ext cx="735300" cy="767139"/>
            <a:chOff x="2381850" y="2879113"/>
            <a:chExt cx="735300" cy="767139"/>
          </a:xfrm>
        </p:grpSpPr>
        <p:sp>
          <p:nvSpPr>
            <p:cNvPr id="3255" name="Google Shape;3255;p91"/>
            <p:cNvSpPr/>
            <p:nvPr/>
          </p:nvSpPr>
          <p:spPr>
            <a:xfrm>
              <a:off x="2381850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256" name="Google Shape;3256;p91"/>
            <p:cNvCxnSpPr/>
            <p:nvPr/>
          </p:nvCxnSpPr>
          <p:spPr>
            <a:xfrm rot="10800000">
              <a:off x="2749503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257" name="Google Shape;3257;p91"/>
            <p:cNvCxnSpPr/>
            <p:nvPr/>
          </p:nvCxnSpPr>
          <p:spPr>
            <a:xfrm rot="10800000">
              <a:off x="2749503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258" name="Google Shape;3258;p91"/>
          <p:cNvGrpSpPr/>
          <p:nvPr/>
        </p:nvGrpSpPr>
        <p:grpSpPr>
          <a:xfrm>
            <a:off x="1914603" y="2967219"/>
            <a:ext cx="450600" cy="145800"/>
            <a:chOff x="705975" y="2212050"/>
            <a:chExt cx="450600" cy="145800"/>
          </a:xfrm>
        </p:grpSpPr>
        <p:sp>
          <p:nvSpPr>
            <p:cNvPr id="3259" name="Google Shape;3259;p91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91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91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2" name="Google Shape;3262;p91"/>
          <p:cNvGrpSpPr/>
          <p:nvPr/>
        </p:nvGrpSpPr>
        <p:grpSpPr>
          <a:xfrm>
            <a:off x="1603203" y="3040119"/>
            <a:ext cx="904347" cy="834732"/>
            <a:chOff x="2974803" y="2811519"/>
            <a:chExt cx="904347" cy="834732"/>
          </a:xfrm>
        </p:grpSpPr>
        <p:sp>
          <p:nvSpPr>
            <p:cNvPr id="3263" name="Google Shape;3263;p91"/>
            <p:cNvSpPr/>
            <p:nvPr/>
          </p:nvSpPr>
          <p:spPr>
            <a:xfrm>
              <a:off x="3143850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264" name="Google Shape;3264;p91"/>
            <p:cNvCxnSpPr/>
            <p:nvPr/>
          </p:nvCxnSpPr>
          <p:spPr>
            <a:xfrm rot="10800000">
              <a:off x="3511503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265" name="Google Shape;3265;p91"/>
            <p:cNvCxnSpPr/>
            <p:nvPr/>
          </p:nvCxnSpPr>
          <p:spPr>
            <a:xfrm rot="10800000">
              <a:off x="3511503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266" name="Google Shape;3266;p91"/>
            <p:cNvCxnSpPr>
              <a:stCxn id="3253" idx="3"/>
              <a:endCxn id="3263" idx="1"/>
            </p:cNvCxnSpPr>
            <p:nvPr/>
          </p:nvCxnSpPr>
          <p:spPr>
            <a:xfrm>
              <a:off x="2974803" y="2811519"/>
              <a:ext cx="168900" cy="448200"/>
            </a:xfrm>
            <a:prstGeom prst="bentConnector3">
              <a:avLst>
                <a:gd fmla="val 5004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267" name="Google Shape;3267;p91"/>
          <p:cNvGrpSpPr/>
          <p:nvPr/>
        </p:nvGrpSpPr>
        <p:grpSpPr>
          <a:xfrm>
            <a:off x="2701783" y="2967219"/>
            <a:ext cx="450600" cy="145800"/>
            <a:chOff x="705975" y="2212050"/>
            <a:chExt cx="450600" cy="145800"/>
          </a:xfrm>
        </p:grpSpPr>
        <p:sp>
          <p:nvSpPr>
            <p:cNvPr id="3268" name="Google Shape;3268;p91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91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91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71" name="Google Shape;3271;p91"/>
          <p:cNvGrpSpPr/>
          <p:nvPr/>
        </p:nvGrpSpPr>
        <p:grpSpPr>
          <a:xfrm>
            <a:off x="2365203" y="3040119"/>
            <a:ext cx="929527" cy="834732"/>
            <a:chOff x="2517603" y="3040119"/>
            <a:chExt cx="929527" cy="834732"/>
          </a:xfrm>
        </p:grpSpPr>
        <p:sp>
          <p:nvSpPr>
            <p:cNvPr id="3272" name="Google Shape;3272;p91"/>
            <p:cNvSpPr/>
            <p:nvPr/>
          </p:nvSpPr>
          <p:spPr>
            <a:xfrm>
              <a:off x="2711830" y="33270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273" name="Google Shape;3273;p91"/>
            <p:cNvCxnSpPr/>
            <p:nvPr/>
          </p:nvCxnSpPr>
          <p:spPr>
            <a:xfrm rot="10800000">
              <a:off x="3079483" y="36537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274" name="Google Shape;3274;p91"/>
            <p:cNvCxnSpPr/>
            <p:nvPr/>
          </p:nvCxnSpPr>
          <p:spPr>
            <a:xfrm rot="10800000">
              <a:off x="3079483" y="31077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275" name="Google Shape;3275;p91"/>
            <p:cNvCxnSpPr>
              <a:stCxn id="3261" idx="3"/>
              <a:endCxn id="3272" idx="1"/>
            </p:cNvCxnSpPr>
            <p:nvPr/>
          </p:nvCxnSpPr>
          <p:spPr>
            <a:xfrm>
              <a:off x="2517603" y="3040119"/>
              <a:ext cx="194100" cy="448200"/>
            </a:xfrm>
            <a:prstGeom prst="bentConnector3">
              <a:avLst>
                <a:gd fmla="val 5003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276" name="Google Shape;3276;p91"/>
          <p:cNvGrpSpPr/>
          <p:nvPr/>
        </p:nvGrpSpPr>
        <p:grpSpPr>
          <a:xfrm>
            <a:off x="414098" y="3411719"/>
            <a:ext cx="596100" cy="145800"/>
            <a:chOff x="1709498" y="3189789"/>
            <a:chExt cx="596100" cy="145800"/>
          </a:xfrm>
        </p:grpSpPr>
        <p:grpSp>
          <p:nvGrpSpPr>
            <p:cNvPr id="3277" name="Google Shape;3277;p91"/>
            <p:cNvGrpSpPr/>
            <p:nvPr/>
          </p:nvGrpSpPr>
          <p:grpSpPr>
            <a:xfrm>
              <a:off x="1709498" y="3189789"/>
              <a:ext cx="450600" cy="145800"/>
              <a:chOff x="705975" y="2364450"/>
              <a:chExt cx="450600" cy="145800"/>
            </a:xfrm>
          </p:grpSpPr>
          <p:sp>
            <p:nvSpPr>
              <p:cNvPr id="3278" name="Google Shape;3278;p91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9" name="Google Shape;3279;p91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0" name="Google Shape;3280;p91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3281" name="Google Shape;3281;p91"/>
            <p:cNvCxnSpPr>
              <a:stCxn id="3280" idx="3"/>
              <a:endCxn id="3255" idx="1"/>
            </p:cNvCxnSpPr>
            <p:nvPr/>
          </p:nvCxnSpPr>
          <p:spPr>
            <a:xfrm>
              <a:off x="2160098" y="3262689"/>
              <a:ext cx="145500" cy="3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282" name="Google Shape;3282;p91"/>
          <p:cNvGrpSpPr/>
          <p:nvPr/>
        </p:nvGrpSpPr>
        <p:grpSpPr>
          <a:xfrm>
            <a:off x="3152383" y="2967219"/>
            <a:ext cx="917451" cy="907632"/>
            <a:chOff x="7648183" y="2738619"/>
            <a:chExt cx="917451" cy="907632"/>
          </a:xfrm>
        </p:grpSpPr>
        <p:grpSp>
          <p:nvGrpSpPr>
            <p:cNvPr id="3283" name="Google Shape;3283;p91"/>
            <p:cNvGrpSpPr/>
            <p:nvPr/>
          </p:nvGrpSpPr>
          <p:grpSpPr>
            <a:xfrm>
              <a:off x="7972688" y="2738619"/>
              <a:ext cx="450600" cy="145800"/>
              <a:chOff x="705975" y="2212050"/>
              <a:chExt cx="450600" cy="145800"/>
            </a:xfrm>
          </p:grpSpPr>
          <p:sp>
            <p:nvSpPr>
              <p:cNvPr id="3284" name="Google Shape;3284;p91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5" name="Google Shape;3285;p91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6" name="Google Shape;3286;p91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87" name="Google Shape;3287;p91"/>
            <p:cNvSpPr/>
            <p:nvPr/>
          </p:nvSpPr>
          <p:spPr>
            <a:xfrm>
              <a:off x="7830334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288" name="Google Shape;3288;p91"/>
            <p:cNvCxnSpPr/>
            <p:nvPr/>
          </p:nvCxnSpPr>
          <p:spPr>
            <a:xfrm rot="10800000">
              <a:off x="8197988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289" name="Google Shape;3289;p91"/>
            <p:cNvCxnSpPr/>
            <p:nvPr/>
          </p:nvCxnSpPr>
          <p:spPr>
            <a:xfrm rot="10800000">
              <a:off x="8197988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290" name="Google Shape;3290;p91"/>
            <p:cNvCxnSpPr>
              <a:stCxn id="3270" idx="3"/>
              <a:endCxn id="3287" idx="1"/>
            </p:cNvCxnSpPr>
            <p:nvPr/>
          </p:nvCxnSpPr>
          <p:spPr>
            <a:xfrm>
              <a:off x="7648183" y="2811519"/>
              <a:ext cx="182100" cy="448200"/>
            </a:xfrm>
            <a:prstGeom prst="bentConnector3">
              <a:avLst>
                <a:gd fmla="val 50014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291" name="Google Shape;3291;p91"/>
          <p:cNvGrpSpPr/>
          <p:nvPr/>
        </p:nvGrpSpPr>
        <p:grpSpPr>
          <a:xfrm>
            <a:off x="5337637" y="2058644"/>
            <a:ext cx="735300" cy="682341"/>
            <a:chOff x="4704737" y="2052819"/>
            <a:chExt cx="735300" cy="682341"/>
          </a:xfrm>
        </p:grpSpPr>
        <p:grpSp>
          <p:nvGrpSpPr>
            <p:cNvPr id="3292" name="Google Shape;3292;p91"/>
            <p:cNvGrpSpPr/>
            <p:nvPr/>
          </p:nvGrpSpPr>
          <p:grpSpPr>
            <a:xfrm>
              <a:off x="4847090" y="2052819"/>
              <a:ext cx="450600" cy="145800"/>
              <a:chOff x="705975" y="2212050"/>
              <a:chExt cx="450600" cy="145800"/>
            </a:xfrm>
          </p:grpSpPr>
          <p:sp>
            <p:nvSpPr>
              <p:cNvPr id="3293" name="Google Shape;3293;p91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4" name="Google Shape;3294;p91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5" name="Google Shape;3295;p91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96" name="Google Shape;3296;p91"/>
            <p:cNvSpPr/>
            <p:nvPr/>
          </p:nvSpPr>
          <p:spPr>
            <a:xfrm>
              <a:off x="4704737" y="24126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297" name="Google Shape;3297;p91"/>
            <p:cNvCxnSpPr/>
            <p:nvPr/>
          </p:nvCxnSpPr>
          <p:spPr>
            <a:xfrm rot="10800000">
              <a:off x="5072390" y="21933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298" name="Google Shape;3298;p91"/>
          <p:cNvGrpSpPr/>
          <p:nvPr/>
        </p:nvGrpSpPr>
        <p:grpSpPr>
          <a:xfrm>
            <a:off x="5340000" y="896496"/>
            <a:ext cx="735300" cy="1102179"/>
            <a:chOff x="4707100" y="814471"/>
            <a:chExt cx="735300" cy="1102179"/>
          </a:xfrm>
        </p:grpSpPr>
        <p:sp>
          <p:nvSpPr>
            <p:cNvPr id="3299" name="Google Shape;3299;p91"/>
            <p:cNvSpPr txBox="1"/>
            <p:nvPr/>
          </p:nvSpPr>
          <p:spPr>
            <a:xfrm>
              <a:off x="4741652" y="1110871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شجرتان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shajaratan</a:t>
              </a:r>
              <a:endParaRPr sz="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00" name="Google Shape;3300;p91"/>
            <p:cNvSpPr txBox="1"/>
            <p:nvPr/>
          </p:nvSpPr>
          <p:spPr>
            <a:xfrm>
              <a:off x="4744279" y="814471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893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01" name="Google Shape;3301;p91"/>
            <p:cNvSpPr/>
            <p:nvPr/>
          </p:nvSpPr>
          <p:spPr>
            <a:xfrm>
              <a:off x="4707100" y="1594150"/>
              <a:ext cx="7353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s(h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cxnSp>
        <p:nvCxnSpPr>
          <p:cNvPr id="3302" name="Google Shape;3302;p91"/>
          <p:cNvCxnSpPr/>
          <p:nvPr/>
        </p:nvCxnSpPr>
        <p:spPr>
          <a:xfrm rot="10800000">
            <a:off x="6925888" y="3113538"/>
            <a:ext cx="0" cy="22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303" name="Google Shape;3303;p91"/>
          <p:cNvGrpSpPr/>
          <p:nvPr/>
        </p:nvGrpSpPr>
        <p:grpSpPr>
          <a:xfrm>
            <a:off x="5334568" y="3629531"/>
            <a:ext cx="693778" cy="727500"/>
            <a:chOff x="4701668" y="3623706"/>
            <a:chExt cx="693778" cy="727500"/>
          </a:xfrm>
        </p:grpSpPr>
        <p:sp>
          <p:nvSpPr>
            <p:cNvPr id="3304" name="Google Shape;3304;p91"/>
            <p:cNvSpPr txBox="1"/>
            <p:nvPr/>
          </p:nvSpPr>
          <p:spPr>
            <a:xfrm>
              <a:off x="4701668" y="3920106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&lt;S&gt;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05" name="Google Shape;3305;p91"/>
            <p:cNvSpPr txBox="1"/>
            <p:nvPr/>
          </p:nvSpPr>
          <p:spPr>
            <a:xfrm>
              <a:off x="4705146" y="3623706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999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3306" name="Google Shape;3306;p91"/>
          <p:cNvGrpSpPr/>
          <p:nvPr/>
        </p:nvGrpSpPr>
        <p:grpSpPr>
          <a:xfrm>
            <a:off x="6559200" y="896496"/>
            <a:ext cx="735300" cy="1102179"/>
            <a:chOff x="6254400" y="896496"/>
            <a:chExt cx="735300" cy="1102179"/>
          </a:xfrm>
        </p:grpSpPr>
        <p:sp>
          <p:nvSpPr>
            <p:cNvPr id="3307" name="Google Shape;3307;p91"/>
            <p:cNvSpPr txBox="1"/>
            <p:nvPr/>
          </p:nvSpPr>
          <p:spPr>
            <a:xfrm>
              <a:off x="6289057" y="1192896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تتمايلان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tatamayalan</a:t>
              </a:r>
              <a:endParaRPr sz="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08" name="Google Shape;3308;p91"/>
            <p:cNvSpPr txBox="1"/>
            <p:nvPr/>
          </p:nvSpPr>
          <p:spPr>
            <a:xfrm>
              <a:off x="6291392" y="896496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489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09" name="Google Shape;3309;p91"/>
            <p:cNvSpPr/>
            <p:nvPr/>
          </p:nvSpPr>
          <p:spPr>
            <a:xfrm>
              <a:off x="6254400" y="1676175"/>
              <a:ext cx="7353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s(h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3310" name="Google Shape;3310;p91"/>
          <p:cNvGrpSpPr/>
          <p:nvPr/>
        </p:nvGrpSpPr>
        <p:grpSpPr>
          <a:xfrm>
            <a:off x="6064852" y="1408446"/>
            <a:ext cx="1230728" cy="2948586"/>
            <a:chOff x="5760052" y="1408446"/>
            <a:chExt cx="1230728" cy="2948586"/>
          </a:xfrm>
        </p:grpSpPr>
        <p:grpSp>
          <p:nvGrpSpPr>
            <p:cNvPr id="3311" name="Google Shape;3311;p91"/>
            <p:cNvGrpSpPr/>
            <p:nvPr/>
          </p:nvGrpSpPr>
          <p:grpSpPr>
            <a:xfrm>
              <a:off x="6255480" y="2062017"/>
              <a:ext cx="735300" cy="1058832"/>
              <a:chOff x="7373134" y="1824219"/>
              <a:chExt cx="735300" cy="1058832"/>
            </a:xfrm>
          </p:grpSpPr>
          <p:grpSp>
            <p:nvGrpSpPr>
              <p:cNvPr id="3312" name="Google Shape;3312;p91"/>
              <p:cNvGrpSpPr/>
              <p:nvPr/>
            </p:nvGrpSpPr>
            <p:grpSpPr>
              <a:xfrm>
                <a:off x="7373134" y="1824219"/>
                <a:ext cx="735300" cy="907632"/>
                <a:chOff x="7830334" y="2738619"/>
                <a:chExt cx="735300" cy="907632"/>
              </a:xfrm>
            </p:grpSpPr>
            <p:grpSp>
              <p:nvGrpSpPr>
                <p:cNvPr id="3313" name="Google Shape;3313;p91"/>
                <p:cNvGrpSpPr/>
                <p:nvPr/>
              </p:nvGrpSpPr>
              <p:grpSpPr>
                <a:xfrm>
                  <a:off x="7972688" y="2738619"/>
                  <a:ext cx="450600" cy="145800"/>
                  <a:chOff x="705975" y="2212050"/>
                  <a:chExt cx="450600" cy="145800"/>
                </a:xfrm>
              </p:grpSpPr>
              <p:sp>
                <p:nvSpPr>
                  <p:cNvPr id="3314" name="Google Shape;3314;p91"/>
                  <p:cNvSpPr/>
                  <p:nvPr/>
                </p:nvSpPr>
                <p:spPr>
                  <a:xfrm>
                    <a:off x="705975" y="2212050"/>
                    <a:ext cx="145800" cy="1458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15" name="Google Shape;3315;p91"/>
                  <p:cNvSpPr/>
                  <p:nvPr/>
                </p:nvSpPr>
                <p:spPr>
                  <a:xfrm>
                    <a:off x="858375" y="2212050"/>
                    <a:ext cx="145800" cy="1458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16" name="Google Shape;3316;p91"/>
                  <p:cNvSpPr/>
                  <p:nvPr/>
                </p:nvSpPr>
                <p:spPr>
                  <a:xfrm>
                    <a:off x="1010775" y="2212050"/>
                    <a:ext cx="145800" cy="1458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317" name="Google Shape;3317;p91"/>
                <p:cNvSpPr/>
                <p:nvPr/>
              </p:nvSpPr>
              <p:spPr>
                <a:xfrm>
                  <a:off x="7830334" y="3090821"/>
                  <a:ext cx="735300" cy="3225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RNN</a:t>
                  </a:r>
                  <a:endParaRPr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cxnSp>
              <p:nvCxnSpPr>
                <p:cNvPr id="3318" name="Google Shape;3318;p91"/>
                <p:cNvCxnSpPr/>
                <p:nvPr/>
              </p:nvCxnSpPr>
              <p:spPr>
                <a:xfrm rot="10800000">
                  <a:off x="8197988" y="2879113"/>
                  <a:ext cx="0" cy="221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3319" name="Google Shape;3319;p91"/>
                <p:cNvCxnSpPr/>
                <p:nvPr/>
              </p:nvCxnSpPr>
              <p:spPr>
                <a:xfrm rot="10800000">
                  <a:off x="8197988" y="3425151"/>
                  <a:ext cx="0" cy="221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</p:grpSp>
          <p:grpSp>
            <p:nvGrpSpPr>
              <p:cNvPr id="3320" name="Google Shape;3320;p91"/>
              <p:cNvGrpSpPr/>
              <p:nvPr/>
            </p:nvGrpSpPr>
            <p:grpSpPr>
              <a:xfrm>
                <a:off x="7516998" y="2737251"/>
                <a:ext cx="450600" cy="145800"/>
                <a:chOff x="705975" y="2364450"/>
                <a:chExt cx="450600" cy="145800"/>
              </a:xfrm>
            </p:grpSpPr>
            <p:sp>
              <p:nvSpPr>
                <p:cNvPr id="3321" name="Google Shape;3321;p91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BF9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2" name="Google Shape;3322;p91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BF9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3" name="Google Shape;3323;p91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BF9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324" name="Google Shape;3324;p91"/>
            <p:cNvGrpSpPr/>
            <p:nvPr/>
          </p:nvGrpSpPr>
          <p:grpSpPr>
            <a:xfrm>
              <a:off x="5760052" y="1408446"/>
              <a:ext cx="1195052" cy="2948586"/>
              <a:chOff x="5431952" y="1402621"/>
              <a:chExt cx="1195052" cy="2948586"/>
            </a:xfrm>
          </p:grpSpPr>
          <p:sp>
            <p:nvSpPr>
              <p:cNvPr id="3325" name="Google Shape;3325;p91"/>
              <p:cNvSpPr txBox="1"/>
              <p:nvPr/>
            </p:nvSpPr>
            <p:spPr>
              <a:xfrm>
                <a:off x="5934077" y="3920106"/>
                <a:ext cx="690300" cy="4311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شجرتان</a:t>
                </a:r>
                <a:endParaRPr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shajaratan</a:t>
                </a:r>
                <a:endParaRPr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326" name="Google Shape;3326;p91"/>
              <p:cNvSpPr txBox="1"/>
              <p:nvPr/>
            </p:nvSpPr>
            <p:spPr>
              <a:xfrm>
                <a:off x="5936704" y="3623706"/>
                <a:ext cx="6903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893</a:t>
                </a:r>
                <a:endParaRPr i="1"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3327" name="Google Shape;3327;p91"/>
              <p:cNvCxnSpPr>
                <a:stCxn id="3299" idx="3"/>
                <a:endCxn id="3325" idx="1"/>
              </p:cNvCxnSpPr>
              <p:nvPr/>
            </p:nvCxnSpPr>
            <p:spPr>
              <a:xfrm>
                <a:off x="5431952" y="1402621"/>
                <a:ext cx="502200" cy="2733000"/>
              </a:xfrm>
              <a:prstGeom prst="bentConnector3">
                <a:avLst>
                  <a:gd fmla="val 49993" name="adj1"/>
                </a:avLst>
              </a:prstGeom>
              <a:noFill/>
              <a:ln cap="flat" cmpd="sng" w="9525">
                <a:solidFill>
                  <a:srgbClr val="9E9E9E"/>
                </a:solidFill>
                <a:prstDash val="dash"/>
                <a:round/>
                <a:headEnd len="med" w="med" type="none"/>
                <a:tailEnd len="med" w="med" type="triangle"/>
              </a:ln>
            </p:spPr>
          </p:cxnSp>
        </p:grpSp>
      </p:grpSp>
      <p:grpSp>
        <p:nvGrpSpPr>
          <p:cNvPr id="3328" name="Google Shape;3328;p91"/>
          <p:cNvGrpSpPr/>
          <p:nvPr/>
        </p:nvGrpSpPr>
        <p:grpSpPr>
          <a:xfrm>
            <a:off x="7806609" y="896496"/>
            <a:ext cx="691785" cy="727500"/>
            <a:chOff x="7806609" y="896496"/>
            <a:chExt cx="691785" cy="727500"/>
          </a:xfrm>
        </p:grpSpPr>
        <p:sp>
          <p:nvSpPr>
            <p:cNvPr id="3329" name="Google Shape;3329;p91"/>
            <p:cNvSpPr txBox="1"/>
            <p:nvPr/>
          </p:nvSpPr>
          <p:spPr>
            <a:xfrm>
              <a:off x="7808093" y="896496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998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30" name="Google Shape;3330;p91"/>
            <p:cNvSpPr txBox="1"/>
            <p:nvPr/>
          </p:nvSpPr>
          <p:spPr>
            <a:xfrm>
              <a:off x="7806609" y="1192896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&lt;E&gt;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3331" name="Google Shape;3331;p91"/>
          <p:cNvGrpSpPr/>
          <p:nvPr/>
        </p:nvGrpSpPr>
        <p:grpSpPr>
          <a:xfrm>
            <a:off x="7918390" y="2058644"/>
            <a:ext cx="450600" cy="145800"/>
            <a:chOff x="705975" y="2212050"/>
            <a:chExt cx="450600" cy="145800"/>
          </a:xfrm>
        </p:grpSpPr>
        <p:sp>
          <p:nvSpPr>
            <p:cNvPr id="3332" name="Google Shape;3332;p91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91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91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5" name="Google Shape;3335;p91"/>
          <p:cNvGrpSpPr/>
          <p:nvPr/>
        </p:nvGrpSpPr>
        <p:grpSpPr>
          <a:xfrm>
            <a:off x="7776037" y="2199138"/>
            <a:ext cx="735300" cy="767139"/>
            <a:chOff x="3143850" y="2879113"/>
            <a:chExt cx="735300" cy="767139"/>
          </a:xfrm>
        </p:grpSpPr>
        <p:sp>
          <p:nvSpPr>
            <p:cNvPr id="3336" name="Google Shape;3336;p91"/>
            <p:cNvSpPr/>
            <p:nvPr/>
          </p:nvSpPr>
          <p:spPr>
            <a:xfrm>
              <a:off x="3143850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337" name="Google Shape;3337;p91"/>
            <p:cNvCxnSpPr/>
            <p:nvPr/>
          </p:nvCxnSpPr>
          <p:spPr>
            <a:xfrm rot="10800000">
              <a:off x="3511503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338" name="Google Shape;3338;p91"/>
            <p:cNvCxnSpPr/>
            <p:nvPr/>
          </p:nvCxnSpPr>
          <p:spPr>
            <a:xfrm rot="10800000">
              <a:off x="3511503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339" name="Google Shape;3339;p91"/>
          <p:cNvGrpSpPr/>
          <p:nvPr/>
        </p:nvGrpSpPr>
        <p:grpSpPr>
          <a:xfrm>
            <a:off x="7918398" y="2971676"/>
            <a:ext cx="450600" cy="145800"/>
            <a:chOff x="705975" y="2364450"/>
            <a:chExt cx="450600" cy="145800"/>
          </a:xfrm>
        </p:grpSpPr>
        <p:sp>
          <p:nvSpPr>
            <p:cNvPr id="3340" name="Google Shape;3340;p91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BF9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91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BF9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91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BF9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3" name="Google Shape;3343;p91"/>
          <p:cNvSpPr/>
          <p:nvPr/>
        </p:nvSpPr>
        <p:spPr>
          <a:xfrm>
            <a:off x="7778400" y="1676175"/>
            <a:ext cx="7353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s(h</a:t>
            </a:r>
            <a:r>
              <a:rPr baseline="-25000" lang="en"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344" name="Google Shape;3344;p91"/>
          <p:cNvCxnSpPr/>
          <p:nvPr/>
        </p:nvCxnSpPr>
        <p:spPr>
          <a:xfrm rot="10800000">
            <a:off x="8145088" y="3113538"/>
            <a:ext cx="0" cy="22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45" name="Google Shape;3345;p91"/>
          <p:cNvSpPr txBox="1"/>
          <p:nvPr/>
        </p:nvSpPr>
        <p:spPr>
          <a:xfrm>
            <a:off x="7786282" y="3925931"/>
            <a:ext cx="690300" cy="4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تتمايلان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tatamayalan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46" name="Google Shape;3346;p91"/>
          <p:cNvSpPr txBox="1"/>
          <p:nvPr/>
        </p:nvSpPr>
        <p:spPr>
          <a:xfrm>
            <a:off x="7788617" y="3629531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489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347" name="Google Shape;3347;p91"/>
          <p:cNvCxnSpPr>
            <a:stCxn id="3307" idx="3"/>
            <a:endCxn id="3345" idx="1"/>
          </p:cNvCxnSpPr>
          <p:nvPr/>
        </p:nvCxnSpPr>
        <p:spPr>
          <a:xfrm>
            <a:off x="7284157" y="1408446"/>
            <a:ext cx="502200" cy="27330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rgbClr val="9E9E9E"/>
            </a:solidFill>
            <a:prstDash val="dash"/>
            <a:round/>
            <a:headEnd len="med" w="med" type="none"/>
            <a:tailEnd len="med" w="med" type="triangle"/>
          </a:ln>
        </p:spPr>
      </p:cxnSp>
      <p:grpSp>
        <p:nvGrpSpPr>
          <p:cNvPr id="3348" name="Google Shape;3348;p91"/>
          <p:cNvGrpSpPr/>
          <p:nvPr/>
        </p:nvGrpSpPr>
        <p:grpSpPr>
          <a:xfrm>
            <a:off x="5340000" y="2745176"/>
            <a:ext cx="3173700" cy="906524"/>
            <a:chOff x="4707100" y="2739351"/>
            <a:chExt cx="3173700" cy="906524"/>
          </a:xfrm>
        </p:grpSpPr>
        <p:cxnSp>
          <p:nvCxnSpPr>
            <p:cNvPr id="3349" name="Google Shape;3349;p91"/>
            <p:cNvCxnSpPr/>
            <p:nvPr/>
          </p:nvCxnSpPr>
          <p:spPr>
            <a:xfrm rot="10800000">
              <a:off x="5072390" y="27393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3350" name="Google Shape;3350;p91"/>
            <p:cNvGrpSpPr/>
            <p:nvPr/>
          </p:nvGrpSpPr>
          <p:grpSpPr>
            <a:xfrm>
              <a:off x="4847098" y="2965851"/>
              <a:ext cx="450600" cy="145800"/>
              <a:chOff x="705975" y="2364450"/>
              <a:chExt cx="450600" cy="145800"/>
            </a:xfrm>
          </p:grpSpPr>
          <p:sp>
            <p:nvSpPr>
              <p:cNvPr id="3351" name="Google Shape;3351;p91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2" name="Google Shape;3352;p91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3" name="Google Shape;3353;p91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3354" name="Google Shape;3354;p91"/>
            <p:cNvCxnSpPr/>
            <p:nvPr/>
          </p:nvCxnSpPr>
          <p:spPr>
            <a:xfrm rot="10800000">
              <a:off x="5073788" y="31077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355" name="Google Shape;3355;p91"/>
            <p:cNvSpPr/>
            <p:nvPr/>
          </p:nvSpPr>
          <p:spPr>
            <a:xfrm>
              <a:off x="4707100" y="3323375"/>
              <a:ext cx="31737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Embedding Layer </a:t>
              </a:r>
              <a:r>
                <a:rPr i="1" lang="en">
                  <a:latin typeface="Helvetica Neue"/>
                  <a:ea typeface="Helvetica Neue"/>
                  <a:cs typeface="Helvetica Neue"/>
                  <a:sym typeface="Helvetica Neue"/>
                </a:rPr>
                <a:t>V</a:t>
              </a:r>
              <a:r>
                <a:rPr baseline="-25000" i="1" lang="en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i="1" lang="en">
                  <a:latin typeface="Helvetica Neue"/>
                  <a:ea typeface="Helvetica Neue"/>
                  <a:cs typeface="Helvetica Neue"/>
                  <a:sym typeface="Helvetica Neue"/>
                </a:rPr>
                <a:t>(t)</a:t>
              </a:r>
              <a:endParaRPr i="1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356" name="Google Shape;3356;p91"/>
          <p:cNvSpPr txBox="1"/>
          <p:nvPr/>
        </p:nvSpPr>
        <p:spPr>
          <a:xfrm>
            <a:off x="4166584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&lt;E&gt;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57" name="Google Shape;3357;p91"/>
          <p:cNvSpPr txBox="1"/>
          <p:nvPr/>
        </p:nvSpPr>
        <p:spPr>
          <a:xfrm>
            <a:off x="4170893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998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358" name="Google Shape;3358;p91"/>
          <p:cNvGrpSpPr/>
          <p:nvPr/>
        </p:nvGrpSpPr>
        <p:grpSpPr>
          <a:xfrm>
            <a:off x="4255898" y="3874851"/>
            <a:ext cx="450600" cy="145800"/>
            <a:chOff x="705975" y="2364450"/>
            <a:chExt cx="450600" cy="145800"/>
          </a:xfrm>
        </p:grpSpPr>
        <p:sp>
          <p:nvSpPr>
            <p:cNvPr id="3359" name="Google Shape;3359;p91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91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91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62" name="Google Shape;3362;p91"/>
          <p:cNvGrpSpPr/>
          <p:nvPr/>
        </p:nvGrpSpPr>
        <p:grpSpPr>
          <a:xfrm>
            <a:off x="3927488" y="2967219"/>
            <a:ext cx="921822" cy="907632"/>
            <a:chOff x="7643813" y="2738619"/>
            <a:chExt cx="921822" cy="907632"/>
          </a:xfrm>
        </p:grpSpPr>
        <p:grpSp>
          <p:nvGrpSpPr>
            <p:cNvPr id="3363" name="Google Shape;3363;p91"/>
            <p:cNvGrpSpPr/>
            <p:nvPr/>
          </p:nvGrpSpPr>
          <p:grpSpPr>
            <a:xfrm>
              <a:off x="7972688" y="2738619"/>
              <a:ext cx="450600" cy="145800"/>
              <a:chOff x="705975" y="2212050"/>
              <a:chExt cx="450600" cy="145800"/>
            </a:xfrm>
          </p:grpSpPr>
          <p:sp>
            <p:nvSpPr>
              <p:cNvPr id="3364" name="Google Shape;3364;p91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5" name="Google Shape;3365;p91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6" name="Google Shape;3366;p91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67" name="Google Shape;3367;p91"/>
            <p:cNvSpPr/>
            <p:nvPr/>
          </p:nvSpPr>
          <p:spPr>
            <a:xfrm>
              <a:off x="7830334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368" name="Google Shape;3368;p91"/>
            <p:cNvCxnSpPr/>
            <p:nvPr/>
          </p:nvCxnSpPr>
          <p:spPr>
            <a:xfrm rot="10800000">
              <a:off x="8197988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369" name="Google Shape;3369;p91"/>
            <p:cNvCxnSpPr/>
            <p:nvPr/>
          </p:nvCxnSpPr>
          <p:spPr>
            <a:xfrm rot="10800000">
              <a:off x="8197988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370" name="Google Shape;3370;p91"/>
            <p:cNvCxnSpPr>
              <a:stCxn id="3286" idx="3"/>
              <a:endCxn id="3367" idx="1"/>
            </p:cNvCxnSpPr>
            <p:nvPr/>
          </p:nvCxnSpPr>
          <p:spPr>
            <a:xfrm>
              <a:off x="7643813" y="2811519"/>
              <a:ext cx="186600" cy="448200"/>
            </a:xfrm>
            <a:prstGeom prst="bentConnector3">
              <a:avLst>
                <a:gd fmla="val 49979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3371" name="Google Shape;3371;p91"/>
          <p:cNvCxnSpPr>
            <a:stCxn id="3252" idx="0"/>
            <a:endCxn id="3336" idx="1"/>
          </p:cNvCxnSpPr>
          <p:nvPr/>
        </p:nvCxnSpPr>
        <p:spPr>
          <a:xfrm flipH="1" rot="10800000">
            <a:off x="1377903" y="2579619"/>
            <a:ext cx="6398100" cy="3876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72" name="Google Shape;3372;p91"/>
          <p:cNvCxnSpPr>
            <a:stCxn id="3260" idx="0"/>
            <a:endCxn id="3336" idx="1"/>
          </p:cNvCxnSpPr>
          <p:nvPr/>
        </p:nvCxnSpPr>
        <p:spPr>
          <a:xfrm flipH="1" rot="10800000">
            <a:off x="2139903" y="2579619"/>
            <a:ext cx="5636100" cy="3876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73" name="Google Shape;3373;p91"/>
          <p:cNvCxnSpPr>
            <a:stCxn id="3269" idx="0"/>
            <a:endCxn id="3336" idx="1"/>
          </p:cNvCxnSpPr>
          <p:nvPr/>
        </p:nvCxnSpPr>
        <p:spPr>
          <a:xfrm flipH="1" rot="10800000">
            <a:off x="2927083" y="2579619"/>
            <a:ext cx="4848900" cy="3876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74" name="Google Shape;3374;p91"/>
          <p:cNvCxnSpPr>
            <a:stCxn id="3285" idx="0"/>
            <a:endCxn id="3336" idx="1"/>
          </p:cNvCxnSpPr>
          <p:nvPr/>
        </p:nvCxnSpPr>
        <p:spPr>
          <a:xfrm flipH="1" rot="10800000">
            <a:off x="3702188" y="2579619"/>
            <a:ext cx="4073700" cy="3876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75" name="Google Shape;3375;p91"/>
          <p:cNvCxnSpPr>
            <a:stCxn id="3365" idx="0"/>
            <a:endCxn id="3336" idx="1"/>
          </p:cNvCxnSpPr>
          <p:nvPr/>
        </p:nvCxnSpPr>
        <p:spPr>
          <a:xfrm flipH="1" rot="10800000">
            <a:off x="4481663" y="2579619"/>
            <a:ext cx="3294300" cy="3876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376" name="Google Shape;3376;p91"/>
          <p:cNvGrpSpPr/>
          <p:nvPr/>
        </p:nvGrpSpPr>
        <p:grpSpPr>
          <a:xfrm>
            <a:off x="802075" y="1415125"/>
            <a:ext cx="1538400" cy="1067400"/>
            <a:chOff x="802075" y="1415125"/>
            <a:chExt cx="1538400" cy="1067400"/>
          </a:xfrm>
        </p:grpSpPr>
        <p:grpSp>
          <p:nvGrpSpPr>
            <p:cNvPr id="3377" name="Google Shape;3377;p91"/>
            <p:cNvGrpSpPr/>
            <p:nvPr/>
          </p:nvGrpSpPr>
          <p:grpSpPr>
            <a:xfrm>
              <a:off x="916975" y="1641233"/>
              <a:ext cx="1308600" cy="708661"/>
              <a:chOff x="7097000" y="785633"/>
              <a:chExt cx="1308600" cy="708661"/>
            </a:xfrm>
          </p:grpSpPr>
          <p:sp>
            <p:nvSpPr>
              <p:cNvPr id="3378" name="Google Shape;3378;p91"/>
              <p:cNvSpPr/>
              <p:nvPr/>
            </p:nvSpPr>
            <p:spPr>
              <a:xfrm>
                <a:off x="7097000" y="984100"/>
                <a:ext cx="1308600" cy="322500"/>
              </a:xfrm>
              <a:prstGeom prst="snip2SameRect">
                <a:avLst>
                  <a:gd fmla="val 16667" name="adj1"/>
                  <a:gd fmla="val 0" name="adj2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a=FC(h</a:t>
                </a:r>
                <a:r>
                  <a:rPr baseline="-25000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d3</a:t>
                </a: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,h</a:t>
                </a:r>
                <a:r>
                  <a:rPr baseline="-25000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ei</a:t>
                </a: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)</a:t>
                </a: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grpSp>
            <p:nvGrpSpPr>
              <p:cNvPr id="3379" name="Google Shape;3379;p91"/>
              <p:cNvGrpSpPr/>
              <p:nvPr/>
            </p:nvGrpSpPr>
            <p:grpSpPr>
              <a:xfrm>
                <a:off x="7208052" y="1348494"/>
                <a:ext cx="450600" cy="145800"/>
                <a:chOff x="705975" y="2212050"/>
                <a:chExt cx="450600" cy="145800"/>
              </a:xfrm>
            </p:grpSpPr>
            <p:sp>
              <p:nvSpPr>
                <p:cNvPr id="3380" name="Google Shape;3380;p91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1" name="Google Shape;3381;p91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2" name="Google Shape;3382;p91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383" name="Google Shape;3383;p91"/>
              <p:cNvSpPr/>
              <p:nvPr/>
            </p:nvSpPr>
            <p:spPr>
              <a:xfrm>
                <a:off x="7678402" y="785633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384" name="Google Shape;3384;p91"/>
              <p:cNvGrpSpPr/>
              <p:nvPr/>
            </p:nvGrpSpPr>
            <p:grpSpPr>
              <a:xfrm>
                <a:off x="7843928" y="1348494"/>
                <a:ext cx="450600" cy="145800"/>
                <a:chOff x="705975" y="2212050"/>
                <a:chExt cx="450600" cy="145800"/>
              </a:xfrm>
            </p:grpSpPr>
            <p:sp>
              <p:nvSpPr>
                <p:cNvPr id="3385" name="Google Shape;3385;p91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4A86E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6" name="Google Shape;3386;p91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4A86E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7" name="Google Shape;3387;p91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4A86E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388" name="Google Shape;3388;p91"/>
            <p:cNvSpPr txBox="1"/>
            <p:nvPr/>
          </p:nvSpPr>
          <p:spPr>
            <a:xfrm>
              <a:off x="1593683" y="1415125"/>
              <a:ext cx="559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∈</a:t>
              </a:r>
              <a:r>
                <a:rPr b="1"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R</a:t>
              </a:r>
              <a:endParaRPr b="1"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89" name="Google Shape;3389;p91"/>
            <p:cNvSpPr/>
            <p:nvPr/>
          </p:nvSpPr>
          <p:spPr>
            <a:xfrm>
              <a:off x="802075" y="1502425"/>
              <a:ext cx="1538400" cy="980100"/>
            </a:xfrm>
            <a:prstGeom prst="rect">
              <a:avLst/>
            </a:prstGeom>
            <a:noFill/>
            <a:ln cap="flat" cmpd="sng" w="19050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390" name="Google Shape;3390;p91"/>
          <p:cNvCxnSpPr/>
          <p:nvPr/>
        </p:nvCxnSpPr>
        <p:spPr>
          <a:xfrm rot="10800000">
            <a:off x="4486090" y="2661644"/>
            <a:ext cx="0" cy="3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91" name="Google Shape;3391;p91"/>
          <p:cNvSpPr/>
          <p:nvPr/>
        </p:nvSpPr>
        <p:spPr>
          <a:xfrm>
            <a:off x="42607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2" name="Google Shape;3392;p91"/>
          <p:cNvSpPr/>
          <p:nvPr/>
        </p:nvSpPr>
        <p:spPr>
          <a:xfrm>
            <a:off x="44131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3" name="Google Shape;3393;p91"/>
          <p:cNvSpPr/>
          <p:nvPr/>
        </p:nvSpPr>
        <p:spPr>
          <a:xfrm>
            <a:off x="45655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94" name="Google Shape;3394;p91"/>
          <p:cNvCxnSpPr>
            <a:stCxn id="3393" idx="3"/>
          </p:cNvCxnSpPr>
          <p:nvPr/>
        </p:nvCxnSpPr>
        <p:spPr>
          <a:xfrm flipH="1" rot="10800000">
            <a:off x="4711390" y="2579744"/>
            <a:ext cx="626100" cy="90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95" name="Google Shape;3395;p91"/>
          <p:cNvCxnSpPr>
            <a:stCxn id="3296" idx="3"/>
            <a:endCxn id="3317" idx="1"/>
          </p:cNvCxnSpPr>
          <p:nvPr/>
        </p:nvCxnSpPr>
        <p:spPr>
          <a:xfrm flipH="1" rot="10800000">
            <a:off x="6072937" y="2575535"/>
            <a:ext cx="487200" cy="42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/>
              <a:t>Activation Functions</a:t>
            </a:r>
            <a:endParaRPr sz="2500"/>
          </a:p>
        </p:txBody>
      </p:sp>
      <p:grpSp>
        <p:nvGrpSpPr>
          <p:cNvPr id="124" name="Google Shape;124;p20"/>
          <p:cNvGrpSpPr/>
          <p:nvPr/>
        </p:nvGrpSpPr>
        <p:grpSpPr>
          <a:xfrm>
            <a:off x="103650" y="1144513"/>
            <a:ext cx="776100" cy="3206388"/>
            <a:chOff x="103650" y="1144513"/>
            <a:chExt cx="776100" cy="3206388"/>
          </a:xfrm>
        </p:grpSpPr>
        <p:sp>
          <p:nvSpPr>
            <p:cNvPr id="125" name="Google Shape;125;p20"/>
            <p:cNvSpPr/>
            <p:nvPr/>
          </p:nvSpPr>
          <p:spPr>
            <a:xfrm>
              <a:off x="268800" y="1519100"/>
              <a:ext cx="445800" cy="445800"/>
            </a:xfrm>
            <a:prstGeom prst="ellipse">
              <a:avLst/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0"/>
            <p:cNvSpPr/>
            <p:nvPr/>
          </p:nvSpPr>
          <p:spPr>
            <a:xfrm>
              <a:off x="268800" y="2115600"/>
              <a:ext cx="445800" cy="445800"/>
            </a:xfrm>
            <a:prstGeom prst="ellipse">
              <a:avLst/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0"/>
            <p:cNvSpPr/>
            <p:nvPr/>
          </p:nvSpPr>
          <p:spPr>
            <a:xfrm>
              <a:off x="268800" y="2712100"/>
              <a:ext cx="445800" cy="445800"/>
            </a:xfrm>
            <a:prstGeom prst="ellipse">
              <a:avLst/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0"/>
            <p:cNvSpPr/>
            <p:nvPr/>
          </p:nvSpPr>
          <p:spPr>
            <a:xfrm>
              <a:off x="268800" y="3308600"/>
              <a:ext cx="445800" cy="445800"/>
            </a:xfrm>
            <a:prstGeom prst="ellipse">
              <a:avLst/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0"/>
            <p:cNvSpPr/>
            <p:nvPr/>
          </p:nvSpPr>
          <p:spPr>
            <a:xfrm>
              <a:off x="268800" y="3905100"/>
              <a:ext cx="445800" cy="445800"/>
            </a:xfrm>
            <a:prstGeom prst="ellipse">
              <a:avLst/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0"/>
            <p:cNvSpPr txBox="1"/>
            <p:nvPr/>
          </p:nvSpPr>
          <p:spPr>
            <a:xfrm>
              <a:off x="103650" y="1144513"/>
              <a:ext cx="776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ɸ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(x)=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endParaRPr b="1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31" name="Google Shape;131;p20"/>
          <p:cNvSpPr/>
          <p:nvPr/>
        </p:nvSpPr>
        <p:spPr>
          <a:xfrm>
            <a:off x="1459250" y="1519100"/>
            <a:ext cx="445800" cy="445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0"/>
          <p:cNvSpPr/>
          <p:nvPr/>
        </p:nvSpPr>
        <p:spPr>
          <a:xfrm>
            <a:off x="1459250" y="2115600"/>
            <a:ext cx="445800" cy="445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0"/>
          <p:cNvSpPr/>
          <p:nvPr/>
        </p:nvSpPr>
        <p:spPr>
          <a:xfrm>
            <a:off x="1459250" y="2712100"/>
            <a:ext cx="445800" cy="445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20"/>
          <p:cNvCxnSpPr>
            <a:stCxn id="125" idx="6"/>
            <a:endCxn id="133" idx="2"/>
          </p:cNvCxnSpPr>
          <p:nvPr/>
        </p:nvCxnSpPr>
        <p:spPr>
          <a:xfrm>
            <a:off x="714600" y="1742000"/>
            <a:ext cx="744600" cy="11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" name="Google Shape;135;p20"/>
          <p:cNvCxnSpPr>
            <a:stCxn id="126" idx="6"/>
            <a:endCxn id="133" idx="2"/>
          </p:cNvCxnSpPr>
          <p:nvPr/>
        </p:nvCxnSpPr>
        <p:spPr>
          <a:xfrm>
            <a:off x="714600" y="2338500"/>
            <a:ext cx="744600" cy="59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" name="Google Shape;136;p20"/>
          <p:cNvCxnSpPr>
            <a:stCxn id="127" idx="6"/>
            <a:endCxn id="133" idx="2"/>
          </p:cNvCxnSpPr>
          <p:nvPr/>
        </p:nvCxnSpPr>
        <p:spPr>
          <a:xfrm>
            <a:off x="714600" y="2935000"/>
            <a:ext cx="74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" name="Google Shape;137;p20"/>
          <p:cNvCxnSpPr>
            <a:stCxn id="128" idx="6"/>
            <a:endCxn id="133" idx="2"/>
          </p:cNvCxnSpPr>
          <p:nvPr/>
        </p:nvCxnSpPr>
        <p:spPr>
          <a:xfrm flipH="1" rot="10800000">
            <a:off x="714600" y="2935100"/>
            <a:ext cx="744600" cy="59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" name="Google Shape;138;p20"/>
          <p:cNvCxnSpPr>
            <a:stCxn id="129" idx="6"/>
            <a:endCxn id="133" idx="2"/>
          </p:cNvCxnSpPr>
          <p:nvPr/>
        </p:nvCxnSpPr>
        <p:spPr>
          <a:xfrm flipH="1" rot="10800000">
            <a:off x="714600" y="2934900"/>
            <a:ext cx="744600" cy="11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" name="Google Shape;139;p20"/>
          <p:cNvCxnSpPr>
            <a:stCxn id="125" idx="6"/>
            <a:endCxn id="132" idx="2"/>
          </p:cNvCxnSpPr>
          <p:nvPr/>
        </p:nvCxnSpPr>
        <p:spPr>
          <a:xfrm>
            <a:off x="714600" y="1742000"/>
            <a:ext cx="744600" cy="59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" name="Google Shape;140;p20"/>
          <p:cNvCxnSpPr>
            <a:stCxn id="126" idx="6"/>
            <a:endCxn id="132" idx="2"/>
          </p:cNvCxnSpPr>
          <p:nvPr/>
        </p:nvCxnSpPr>
        <p:spPr>
          <a:xfrm>
            <a:off x="714600" y="2338500"/>
            <a:ext cx="74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" name="Google Shape;141;p20"/>
          <p:cNvCxnSpPr>
            <a:stCxn id="127" idx="6"/>
            <a:endCxn id="132" idx="2"/>
          </p:cNvCxnSpPr>
          <p:nvPr/>
        </p:nvCxnSpPr>
        <p:spPr>
          <a:xfrm flipH="1" rot="10800000">
            <a:off x="714600" y="2338600"/>
            <a:ext cx="744600" cy="59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" name="Google Shape;142;p20"/>
          <p:cNvCxnSpPr>
            <a:stCxn id="128" idx="6"/>
            <a:endCxn id="132" idx="2"/>
          </p:cNvCxnSpPr>
          <p:nvPr/>
        </p:nvCxnSpPr>
        <p:spPr>
          <a:xfrm flipH="1" rot="10800000">
            <a:off x="714600" y="2338400"/>
            <a:ext cx="744600" cy="11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3" name="Google Shape;143;p20"/>
          <p:cNvCxnSpPr>
            <a:stCxn id="129" idx="6"/>
            <a:endCxn id="132" idx="2"/>
          </p:cNvCxnSpPr>
          <p:nvPr/>
        </p:nvCxnSpPr>
        <p:spPr>
          <a:xfrm flipH="1" rot="10800000">
            <a:off x="714600" y="2338500"/>
            <a:ext cx="744600" cy="178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" name="Google Shape;144;p20"/>
          <p:cNvCxnSpPr>
            <a:stCxn id="125" idx="6"/>
            <a:endCxn id="131" idx="2"/>
          </p:cNvCxnSpPr>
          <p:nvPr/>
        </p:nvCxnSpPr>
        <p:spPr>
          <a:xfrm>
            <a:off x="714600" y="1742000"/>
            <a:ext cx="74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" name="Google Shape;145;p20"/>
          <p:cNvCxnSpPr>
            <a:stCxn id="126" idx="6"/>
            <a:endCxn id="131" idx="2"/>
          </p:cNvCxnSpPr>
          <p:nvPr/>
        </p:nvCxnSpPr>
        <p:spPr>
          <a:xfrm flipH="1" rot="10800000">
            <a:off x="714600" y="1742100"/>
            <a:ext cx="744600" cy="59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" name="Google Shape;146;p20"/>
          <p:cNvCxnSpPr>
            <a:stCxn id="127" idx="6"/>
            <a:endCxn id="131" idx="2"/>
          </p:cNvCxnSpPr>
          <p:nvPr/>
        </p:nvCxnSpPr>
        <p:spPr>
          <a:xfrm flipH="1" rot="10800000">
            <a:off x="714600" y="1741900"/>
            <a:ext cx="744600" cy="11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7" name="Google Shape;147;p20"/>
          <p:cNvCxnSpPr>
            <a:stCxn id="128" idx="6"/>
            <a:endCxn id="131" idx="2"/>
          </p:cNvCxnSpPr>
          <p:nvPr/>
        </p:nvCxnSpPr>
        <p:spPr>
          <a:xfrm flipH="1" rot="10800000">
            <a:off x="714600" y="1742000"/>
            <a:ext cx="744600" cy="178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" name="Google Shape;148;p20"/>
          <p:cNvCxnSpPr>
            <a:stCxn id="129" idx="6"/>
            <a:endCxn id="131" idx="2"/>
          </p:cNvCxnSpPr>
          <p:nvPr/>
        </p:nvCxnSpPr>
        <p:spPr>
          <a:xfrm flipH="1" rot="10800000">
            <a:off x="714600" y="1742100"/>
            <a:ext cx="744600" cy="23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9" name="Google Shape;149;p20"/>
          <p:cNvSpPr txBox="1"/>
          <p:nvPr/>
        </p:nvSpPr>
        <p:spPr>
          <a:xfrm>
            <a:off x="1281570" y="1144513"/>
            <a:ext cx="77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1446725" y="3461000"/>
            <a:ext cx="445800" cy="4458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0"/>
          <p:cNvSpPr/>
          <p:nvPr/>
        </p:nvSpPr>
        <p:spPr>
          <a:xfrm>
            <a:off x="1446725" y="4057500"/>
            <a:ext cx="445800" cy="4458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0"/>
          <p:cNvSpPr/>
          <p:nvPr/>
        </p:nvSpPr>
        <p:spPr>
          <a:xfrm>
            <a:off x="1446725" y="4654000"/>
            <a:ext cx="445800" cy="4458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0"/>
          <p:cNvSpPr/>
          <p:nvPr/>
        </p:nvSpPr>
        <p:spPr>
          <a:xfrm>
            <a:off x="2624650" y="1522025"/>
            <a:ext cx="445800" cy="4458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2624650" y="2118525"/>
            <a:ext cx="445800" cy="4458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2624650" y="2715025"/>
            <a:ext cx="445800" cy="4458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0"/>
          <p:cNvSpPr txBox="1"/>
          <p:nvPr/>
        </p:nvSpPr>
        <p:spPr>
          <a:xfrm>
            <a:off x="1281570" y="3104982"/>
            <a:ext cx="77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  <a:r>
              <a:rPr b="1" baseline="-25000" lang="en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="1" baseline="-25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" name="Google Shape;157;p20"/>
          <p:cNvSpPr txBox="1"/>
          <p:nvPr/>
        </p:nvSpPr>
        <p:spPr>
          <a:xfrm>
            <a:off x="2459500" y="1147450"/>
            <a:ext cx="81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  <a:endParaRPr b="1" baseline="-25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58" name="Google Shape;158;p20"/>
          <p:cNvCxnSpPr>
            <a:stCxn id="131" idx="6"/>
            <a:endCxn id="153" idx="2"/>
          </p:cNvCxnSpPr>
          <p:nvPr/>
        </p:nvCxnSpPr>
        <p:spPr>
          <a:xfrm>
            <a:off x="1905050" y="1742000"/>
            <a:ext cx="7197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9" name="Google Shape;159;p20"/>
          <p:cNvCxnSpPr>
            <a:stCxn id="132" idx="6"/>
            <a:endCxn id="154" idx="2"/>
          </p:cNvCxnSpPr>
          <p:nvPr/>
        </p:nvCxnSpPr>
        <p:spPr>
          <a:xfrm>
            <a:off x="1905050" y="2338500"/>
            <a:ext cx="7197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" name="Google Shape;160;p20"/>
          <p:cNvCxnSpPr>
            <a:stCxn id="133" idx="6"/>
            <a:endCxn id="155" idx="2"/>
          </p:cNvCxnSpPr>
          <p:nvPr/>
        </p:nvCxnSpPr>
        <p:spPr>
          <a:xfrm>
            <a:off x="1905050" y="2935000"/>
            <a:ext cx="7197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" name="Google Shape;161;p20"/>
          <p:cNvCxnSpPr>
            <a:stCxn id="150" idx="6"/>
            <a:endCxn id="153" idx="2"/>
          </p:cNvCxnSpPr>
          <p:nvPr/>
        </p:nvCxnSpPr>
        <p:spPr>
          <a:xfrm flipH="1" rot="10800000">
            <a:off x="1892525" y="1745000"/>
            <a:ext cx="732000" cy="193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" name="Google Shape;162;p20"/>
          <p:cNvCxnSpPr>
            <a:stCxn id="151" idx="6"/>
            <a:endCxn id="154" idx="2"/>
          </p:cNvCxnSpPr>
          <p:nvPr/>
        </p:nvCxnSpPr>
        <p:spPr>
          <a:xfrm flipH="1" rot="10800000">
            <a:off x="1892525" y="2341500"/>
            <a:ext cx="732000" cy="193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" name="Google Shape;163;p20"/>
          <p:cNvCxnSpPr>
            <a:stCxn id="152" idx="6"/>
            <a:endCxn id="155" idx="2"/>
          </p:cNvCxnSpPr>
          <p:nvPr/>
        </p:nvCxnSpPr>
        <p:spPr>
          <a:xfrm flipH="1" rot="10800000">
            <a:off x="1892525" y="2938000"/>
            <a:ext cx="732000" cy="193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64" name="Google Shape;164;p20"/>
          <p:cNvGrpSpPr/>
          <p:nvPr/>
        </p:nvGrpSpPr>
        <p:grpSpPr>
          <a:xfrm>
            <a:off x="3070450" y="1139194"/>
            <a:ext cx="1544795" cy="2024556"/>
            <a:chOff x="3070450" y="1139194"/>
            <a:chExt cx="1544795" cy="2024556"/>
          </a:xfrm>
        </p:grpSpPr>
        <p:sp>
          <p:nvSpPr>
            <p:cNvPr id="165" name="Google Shape;165;p20"/>
            <p:cNvSpPr/>
            <p:nvPr/>
          </p:nvSpPr>
          <p:spPr>
            <a:xfrm>
              <a:off x="3904575" y="1524950"/>
              <a:ext cx="445800" cy="445800"/>
            </a:xfrm>
            <a:prstGeom prst="ellipse">
              <a:avLst/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0"/>
            <p:cNvSpPr/>
            <p:nvPr/>
          </p:nvSpPr>
          <p:spPr>
            <a:xfrm>
              <a:off x="3904575" y="2121450"/>
              <a:ext cx="445800" cy="445800"/>
            </a:xfrm>
            <a:prstGeom prst="ellipse">
              <a:avLst/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0"/>
            <p:cNvSpPr/>
            <p:nvPr/>
          </p:nvSpPr>
          <p:spPr>
            <a:xfrm>
              <a:off x="3904575" y="2717950"/>
              <a:ext cx="445800" cy="445800"/>
            </a:xfrm>
            <a:prstGeom prst="ellipse">
              <a:avLst/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8" name="Google Shape;168;p20"/>
            <p:cNvCxnSpPr>
              <a:stCxn id="153" idx="6"/>
              <a:endCxn id="165" idx="2"/>
            </p:cNvCxnSpPr>
            <p:nvPr/>
          </p:nvCxnSpPr>
          <p:spPr>
            <a:xfrm>
              <a:off x="3070450" y="1744925"/>
              <a:ext cx="834000" cy="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9" name="Google Shape;169;p20"/>
            <p:cNvCxnSpPr>
              <a:stCxn id="154" idx="6"/>
              <a:endCxn id="166" idx="2"/>
            </p:cNvCxnSpPr>
            <p:nvPr/>
          </p:nvCxnSpPr>
          <p:spPr>
            <a:xfrm>
              <a:off x="3070450" y="2341425"/>
              <a:ext cx="834000" cy="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0" name="Google Shape;170;p20"/>
            <p:cNvCxnSpPr>
              <a:stCxn id="155" idx="6"/>
              <a:endCxn id="167" idx="2"/>
            </p:cNvCxnSpPr>
            <p:nvPr/>
          </p:nvCxnSpPr>
          <p:spPr>
            <a:xfrm>
              <a:off x="3070450" y="2937925"/>
              <a:ext cx="834000" cy="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1" name="Google Shape;171;p20"/>
            <p:cNvSpPr txBox="1"/>
            <p:nvPr/>
          </p:nvSpPr>
          <p:spPr>
            <a:xfrm>
              <a:off x="3633645" y="1139194"/>
              <a:ext cx="98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a(W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+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b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9" name="Shape 3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0" name="Google Shape;3400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Encoder-Decoder Attention</a:t>
            </a:r>
            <a:endParaRPr/>
          </a:p>
        </p:txBody>
      </p:sp>
      <p:sp>
        <p:nvSpPr>
          <p:cNvPr id="3401" name="Google Shape;3401;p92"/>
          <p:cNvSpPr txBox="1"/>
          <p:nvPr>
            <p:ph idx="1" type="body"/>
          </p:nvPr>
        </p:nvSpPr>
        <p:spPr>
          <a:xfrm>
            <a:off x="311700" y="1152475"/>
            <a:ext cx="8520600" cy="37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What are some pitfalls or weaknesses we can anticipate with the attention mechanism described so far?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i="1" lang="en"/>
              <a:t>Pitfalls</a:t>
            </a:r>
            <a:r>
              <a:rPr lang="en"/>
              <a:t>: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We probably still don’t need the entire sequence for every decoding step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A lot of our weights will be near zero, probably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The shared parameters of the attention head might only learn to pick out certain dependencies (e.g., noun-verb agreement, determiner-gender agreement, …)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5" name="Shape 3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6" name="Google Shape;3406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Encoder-Decoder Attention: Global Versus Local</a:t>
            </a:r>
            <a:endParaRPr/>
          </a:p>
        </p:txBody>
      </p:sp>
      <p:sp>
        <p:nvSpPr>
          <p:cNvPr id="3407" name="Google Shape;3407;p93"/>
          <p:cNvSpPr txBox="1"/>
          <p:nvPr>
            <p:ph idx="1" type="body"/>
          </p:nvPr>
        </p:nvSpPr>
        <p:spPr>
          <a:xfrm>
            <a:off x="311700" y="1152475"/>
            <a:ext cx="8520600" cy="3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We probably still don’t need the entire sequence for every decoding step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Can limit attention to a window of </a:t>
            </a:r>
            <a:r>
              <a:rPr i="1" lang="en"/>
              <a:t>k</a:t>
            </a:r>
            <a:r>
              <a:rPr lang="en"/>
              <a:t> around current decoding index to limit computation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Encoder-Decoder Attention: Global Versus Local</a:t>
            </a:r>
            <a:endParaRPr/>
          </a:p>
        </p:txBody>
      </p:sp>
      <p:sp>
        <p:nvSpPr>
          <p:cNvPr id="3413" name="Google Shape;3413;p94"/>
          <p:cNvSpPr/>
          <p:nvPr/>
        </p:nvSpPr>
        <p:spPr>
          <a:xfrm>
            <a:off x="1030900" y="4108075"/>
            <a:ext cx="38304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Embedding Layer 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baseline="-25000" i="1" lang="en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(t)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14" name="Google Shape;3414;p94"/>
          <p:cNvSpPr txBox="1"/>
          <p:nvPr/>
        </p:nvSpPr>
        <p:spPr>
          <a:xfrm>
            <a:off x="1030900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&lt;S&gt;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15" name="Google Shape;3415;p94"/>
          <p:cNvSpPr txBox="1"/>
          <p:nvPr/>
        </p:nvSpPr>
        <p:spPr>
          <a:xfrm>
            <a:off x="1812661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two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16" name="Google Shape;3416;p94"/>
          <p:cNvSpPr txBox="1"/>
          <p:nvPr/>
        </p:nvSpPr>
        <p:spPr>
          <a:xfrm>
            <a:off x="2594423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trees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17" name="Google Shape;3417;p94"/>
          <p:cNvSpPr txBox="1"/>
          <p:nvPr/>
        </p:nvSpPr>
        <p:spPr>
          <a:xfrm>
            <a:off x="3376184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sway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18" name="Google Shape;3418;p94"/>
          <p:cNvSpPr txBox="1"/>
          <p:nvPr/>
        </p:nvSpPr>
        <p:spPr>
          <a:xfrm>
            <a:off x="103090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999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19" name="Google Shape;3419;p94"/>
          <p:cNvSpPr txBox="1"/>
          <p:nvPr/>
        </p:nvSpPr>
        <p:spPr>
          <a:xfrm>
            <a:off x="181181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128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20" name="Google Shape;3420;p94"/>
          <p:cNvSpPr txBox="1"/>
          <p:nvPr/>
        </p:nvSpPr>
        <p:spPr>
          <a:xfrm>
            <a:off x="259272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137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21" name="Google Shape;3421;p94"/>
          <p:cNvSpPr txBox="1"/>
          <p:nvPr/>
        </p:nvSpPr>
        <p:spPr>
          <a:xfrm>
            <a:off x="3380493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783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422" name="Google Shape;3422;p94"/>
          <p:cNvGrpSpPr/>
          <p:nvPr/>
        </p:nvGrpSpPr>
        <p:grpSpPr>
          <a:xfrm>
            <a:off x="1152603" y="3874851"/>
            <a:ext cx="450600" cy="145800"/>
            <a:chOff x="705975" y="2364450"/>
            <a:chExt cx="450600" cy="145800"/>
          </a:xfrm>
        </p:grpSpPr>
        <p:sp>
          <p:nvSpPr>
            <p:cNvPr id="3423" name="Google Shape;3423;p94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94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94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26" name="Google Shape;3426;p94"/>
          <p:cNvGrpSpPr/>
          <p:nvPr/>
        </p:nvGrpSpPr>
        <p:grpSpPr>
          <a:xfrm>
            <a:off x="1914603" y="3874851"/>
            <a:ext cx="450600" cy="145800"/>
            <a:chOff x="705975" y="2364450"/>
            <a:chExt cx="450600" cy="145800"/>
          </a:xfrm>
        </p:grpSpPr>
        <p:sp>
          <p:nvSpPr>
            <p:cNvPr id="3427" name="Google Shape;3427;p94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94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94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30" name="Google Shape;3430;p94"/>
          <p:cNvGrpSpPr/>
          <p:nvPr/>
        </p:nvGrpSpPr>
        <p:grpSpPr>
          <a:xfrm>
            <a:off x="2701817" y="3874851"/>
            <a:ext cx="450600" cy="145800"/>
            <a:chOff x="705975" y="2364450"/>
            <a:chExt cx="450600" cy="145800"/>
          </a:xfrm>
        </p:grpSpPr>
        <p:sp>
          <p:nvSpPr>
            <p:cNvPr id="3431" name="Google Shape;3431;p94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94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94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34" name="Google Shape;3434;p94"/>
          <p:cNvGrpSpPr/>
          <p:nvPr/>
        </p:nvGrpSpPr>
        <p:grpSpPr>
          <a:xfrm>
            <a:off x="3476423" y="3874851"/>
            <a:ext cx="450600" cy="145800"/>
            <a:chOff x="705975" y="2364450"/>
            <a:chExt cx="450600" cy="145800"/>
          </a:xfrm>
        </p:grpSpPr>
        <p:sp>
          <p:nvSpPr>
            <p:cNvPr id="3435" name="Google Shape;3435;p94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94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94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38" name="Google Shape;3438;p94"/>
          <p:cNvGrpSpPr/>
          <p:nvPr/>
        </p:nvGrpSpPr>
        <p:grpSpPr>
          <a:xfrm>
            <a:off x="1152603" y="2967219"/>
            <a:ext cx="450600" cy="145800"/>
            <a:chOff x="705975" y="2212050"/>
            <a:chExt cx="450600" cy="145800"/>
          </a:xfrm>
        </p:grpSpPr>
        <p:sp>
          <p:nvSpPr>
            <p:cNvPr id="3439" name="Google Shape;3439;p94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94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94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42" name="Google Shape;3442;p94"/>
          <p:cNvGrpSpPr/>
          <p:nvPr/>
        </p:nvGrpSpPr>
        <p:grpSpPr>
          <a:xfrm>
            <a:off x="1010250" y="3107713"/>
            <a:ext cx="735300" cy="767139"/>
            <a:chOff x="2381850" y="2879113"/>
            <a:chExt cx="735300" cy="767139"/>
          </a:xfrm>
        </p:grpSpPr>
        <p:sp>
          <p:nvSpPr>
            <p:cNvPr id="3443" name="Google Shape;3443;p94"/>
            <p:cNvSpPr/>
            <p:nvPr/>
          </p:nvSpPr>
          <p:spPr>
            <a:xfrm>
              <a:off x="2381850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444" name="Google Shape;3444;p94"/>
            <p:cNvCxnSpPr/>
            <p:nvPr/>
          </p:nvCxnSpPr>
          <p:spPr>
            <a:xfrm rot="10800000">
              <a:off x="2749503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445" name="Google Shape;3445;p94"/>
            <p:cNvCxnSpPr/>
            <p:nvPr/>
          </p:nvCxnSpPr>
          <p:spPr>
            <a:xfrm rot="10800000">
              <a:off x="2749503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446" name="Google Shape;3446;p94"/>
          <p:cNvGrpSpPr/>
          <p:nvPr/>
        </p:nvGrpSpPr>
        <p:grpSpPr>
          <a:xfrm>
            <a:off x="1914603" y="2967219"/>
            <a:ext cx="450600" cy="145800"/>
            <a:chOff x="705975" y="2212050"/>
            <a:chExt cx="450600" cy="145800"/>
          </a:xfrm>
        </p:grpSpPr>
        <p:sp>
          <p:nvSpPr>
            <p:cNvPr id="3447" name="Google Shape;3447;p94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94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94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0" name="Google Shape;3450;p94"/>
          <p:cNvGrpSpPr/>
          <p:nvPr/>
        </p:nvGrpSpPr>
        <p:grpSpPr>
          <a:xfrm>
            <a:off x="1603203" y="3040119"/>
            <a:ext cx="904347" cy="834732"/>
            <a:chOff x="2974803" y="2811519"/>
            <a:chExt cx="904347" cy="834732"/>
          </a:xfrm>
        </p:grpSpPr>
        <p:sp>
          <p:nvSpPr>
            <p:cNvPr id="3451" name="Google Shape;3451;p94"/>
            <p:cNvSpPr/>
            <p:nvPr/>
          </p:nvSpPr>
          <p:spPr>
            <a:xfrm>
              <a:off x="3143850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452" name="Google Shape;3452;p94"/>
            <p:cNvCxnSpPr/>
            <p:nvPr/>
          </p:nvCxnSpPr>
          <p:spPr>
            <a:xfrm rot="10800000">
              <a:off x="3511503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453" name="Google Shape;3453;p94"/>
            <p:cNvCxnSpPr/>
            <p:nvPr/>
          </p:nvCxnSpPr>
          <p:spPr>
            <a:xfrm rot="10800000">
              <a:off x="3511503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454" name="Google Shape;3454;p94"/>
            <p:cNvCxnSpPr>
              <a:stCxn id="3441" idx="3"/>
              <a:endCxn id="3451" idx="1"/>
            </p:cNvCxnSpPr>
            <p:nvPr/>
          </p:nvCxnSpPr>
          <p:spPr>
            <a:xfrm>
              <a:off x="2974803" y="2811519"/>
              <a:ext cx="168900" cy="448200"/>
            </a:xfrm>
            <a:prstGeom prst="bentConnector3">
              <a:avLst>
                <a:gd fmla="val 5004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455" name="Google Shape;3455;p94"/>
          <p:cNvGrpSpPr/>
          <p:nvPr/>
        </p:nvGrpSpPr>
        <p:grpSpPr>
          <a:xfrm>
            <a:off x="2701783" y="2967219"/>
            <a:ext cx="450600" cy="145800"/>
            <a:chOff x="705975" y="2212050"/>
            <a:chExt cx="450600" cy="145800"/>
          </a:xfrm>
        </p:grpSpPr>
        <p:sp>
          <p:nvSpPr>
            <p:cNvPr id="3456" name="Google Shape;3456;p94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94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94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9" name="Google Shape;3459;p94"/>
          <p:cNvGrpSpPr/>
          <p:nvPr/>
        </p:nvGrpSpPr>
        <p:grpSpPr>
          <a:xfrm>
            <a:off x="2365203" y="3040119"/>
            <a:ext cx="929527" cy="834732"/>
            <a:chOff x="2517603" y="3040119"/>
            <a:chExt cx="929527" cy="834732"/>
          </a:xfrm>
        </p:grpSpPr>
        <p:sp>
          <p:nvSpPr>
            <p:cNvPr id="3460" name="Google Shape;3460;p94"/>
            <p:cNvSpPr/>
            <p:nvPr/>
          </p:nvSpPr>
          <p:spPr>
            <a:xfrm>
              <a:off x="2711830" y="33270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461" name="Google Shape;3461;p94"/>
            <p:cNvCxnSpPr/>
            <p:nvPr/>
          </p:nvCxnSpPr>
          <p:spPr>
            <a:xfrm rot="10800000">
              <a:off x="3079483" y="36537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462" name="Google Shape;3462;p94"/>
            <p:cNvCxnSpPr/>
            <p:nvPr/>
          </p:nvCxnSpPr>
          <p:spPr>
            <a:xfrm rot="10800000">
              <a:off x="3079483" y="31077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463" name="Google Shape;3463;p94"/>
            <p:cNvCxnSpPr>
              <a:stCxn id="3449" idx="3"/>
              <a:endCxn id="3460" idx="1"/>
            </p:cNvCxnSpPr>
            <p:nvPr/>
          </p:nvCxnSpPr>
          <p:spPr>
            <a:xfrm>
              <a:off x="2517603" y="3040119"/>
              <a:ext cx="194100" cy="448200"/>
            </a:xfrm>
            <a:prstGeom prst="bentConnector3">
              <a:avLst>
                <a:gd fmla="val 5003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464" name="Google Shape;3464;p94"/>
          <p:cNvGrpSpPr/>
          <p:nvPr/>
        </p:nvGrpSpPr>
        <p:grpSpPr>
          <a:xfrm>
            <a:off x="414098" y="3411719"/>
            <a:ext cx="596100" cy="145800"/>
            <a:chOff x="1709498" y="3189789"/>
            <a:chExt cx="596100" cy="145800"/>
          </a:xfrm>
        </p:grpSpPr>
        <p:grpSp>
          <p:nvGrpSpPr>
            <p:cNvPr id="3465" name="Google Shape;3465;p94"/>
            <p:cNvGrpSpPr/>
            <p:nvPr/>
          </p:nvGrpSpPr>
          <p:grpSpPr>
            <a:xfrm>
              <a:off x="1709498" y="3189789"/>
              <a:ext cx="450600" cy="145800"/>
              <a:chOff x="705975" y="2364450"/>
              <a:chExt cx="450600" cy="145800"/>
            </a:xfrm>
          </p:grpSpPr>
          <p:sp>
            <p:nvSpPr>
              <p:cNvPr id="3466" name="Google Shape;3466;p94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7" name="Google Shape;3467;p94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8" name="Google Shape;3468;p94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3469" name="Google Shape;3469;p94"/>
            <p:cNvCxnSpPr>
              <a:stCxn id="3468" idx="3"/>
              <a:endCxn id="3443" idx="1"/>
            </p:cNvCxnSpPr>
            <p:nvPr/>
          </p:nvCxnSpPr>
          <p:spPr>
            <a:xfrm>
              <a:off x="2160098" y="3262689"/>
              <a:ext cx="145500" cy="3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470" name="Google Shape;3470;p94"/>
          <p:cNvGrpSpPr/>
          <p:nvPr/>
        </p:nvGrpSpPr>
        <p:grpSpPr>
          <a:xfrm>
            <a:off x="3152383" y="2967219"/>
            <a:ext cx="917451" cy="907632"/>
            <a:chOff x="7648183" y="2738619"/>
            <a:chExt cx="917451" cy="907632"/>
          </a:xfrm>
        </p:grpSpPr>
        <p:grpSp>
          <p:nvGrpSpPr>
            <p:cNvPr id="3471" name="Google Shape;3471;p94"/>
            <p:cNvGrpSpPr/>
            <p:nvPr/>
          </p:nvGrpSpPr>
          <p:grpSpPr>
            <a:xfrm>
              <a:off x="7972688" y="2738619"/>
              <a:ext cx="450600" cy="145800"/>
              <a:chOff x="705975" y="2212050"/>
              <a:chExt cx="450600" cy="145800"/>
            </a:xfrm>
          </p:grpSpPr>
          <p:sp>
            <p:nvSpPr>
              <p:cNvPr id="3472" name="Google Shape;3472;p94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3" name="Google Shape;3473;p94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4" name="Google Shape;3474;p94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75" name="Google Shape;3475;p94"/>
            <p:cNvSpPr/>
            <p:nvPr/>
          </p:nvSpPr>
          <p:spPr>
            <a:xfrm>
              <a:off x="7830334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476" name="Google Shape;3476;p94"/>
            <p:cNvCxnSpPr/>
            <p:nvPr/>
          </p:nvCxnSpPr>
          <p:spPr>
            <a:xfrm rot="10800000">
              <a:off x="8197988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477" name="Google Shape;3477;p94"/>
            <p:cNvCxnSpPr/>
            <p:nvPr/>
          </p:nvCxnSpPr>
          <p:spPr>
            <a:xfrm rot="10800000">
              <a:off x="8197988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478" name="Google Shape;3478;p94"/>
            <p:cNvCxnSpPr>
              <a:stCxn id="3458" idx="3"/>
              <a:endCxn id="3475" idx="1"/>
            </p:cNvCxnSpPr>
            <p:nvPr/>
          </p:nvCxnSpPr>
          <p:spPr>
            <a:xfrm>
              <a:off x="7648183" y="2811519"/>
              <a:ext cx="182100" cy="448200"/>
            </a:xfrm>
            <a:prstGeom prst="bentConnector3">
              <a:avLst>
                <a:gd fmla="val 50014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479" name="Google Shape;3479;p94"/>
          <p:cNvGrpSpPr/>
          <p:nvPr/>
        </p:nvGrpSpPr>
        <p:grpSpPr>
          <a:xfrm>
            <a:off x="5479990" y="2058644"/>
            <a:ext cx="450600" cy="145800"/>
            <a:chOff x="705975" y="2212050"/>
            <a:chExt cx="450600" cy="145800"/>
          </a:xfrm>
        </p:grpSpPr>
        <p:sp>
          <p:nvSpPr>
            <p:cNvPr id="3480" name="Google Shape;3480;p94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94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94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3" name="Google Shape;3483;p94"/>
          <p:cNvSpPr/>
          <p:nvPr/>
        </p:nvSpPr>
        <p:spPr>
          <a:xfrm>
            <a:off x="5337637" y="2418485"/>
            <a:ext cx="735300" cy="32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RNN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484" name="Google Shape;3484;p94"/>
          <p:cNvCxnSpPr/>
          <p:nvPr/>
        </p:nvCxnSpPr>
        <p:spPr>
          <a:xfrm rot="10800000">
            <a:off x="5705290" y="2199138"/>
            <a:ext cx="0" cy="22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485" name="Google Shape;3485;p94"/>
          <p:cNvGrpSpPr/>
          <p:nvPr/>
        </p:nvGrpSpPr>
        <p:grpSpPr>
          <a:xfrm>
            <a:off x="5374552" y="896496"/>
            <a:ext cx="692927" cy="727500"/>
            <a:chOff x="5374552" y="896496"/>
            <a:chExt cx="692927" cy="727500"/>
          </a:xfrm>
        </p:grpSpPr>
        <p:sp>
          <p:nvSpPr>
            <p:cNvPr id="3486" name="Google Shape;3486;p94"/>
            <p:cNvSpPr txBox="1"/>
            <p:nvPr/>
          </p:nvSpPr>
          <p:spPr>
            <a:xfrm>
              <a:off x="5374552" y="1192896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شجرتان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shajaratan</a:t>
              </a:r>
              <a:endParaRPr sz="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87" name="Google Shape;3487;p94"/>
            <p:cNvSpPr txBox="1"/>
            <p:nvPr/>
          </p:nvSpPr>
          <p:spPr>
            <a:xfrm>
              <a:off x="5377179" y="896496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893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488" name="Google Shape;3488;p94"/>
          <p:cNvSpPr/>
          <p:nvPr/>
        </p:nvSpPr>
        <p:spPr>
          <a:xfrm>
            <a:off x="5340000" y="1676175"/>
            <a:ext cx="7353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s(h</a:t>
            </a:r>
            <a:r>
              <a:rPr baseline="-25000" lang="en"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89" name="Google Shape;3489;p94"/>
          <p:cNvSpPr txBox="1"/>
          <p:nvPr/>
        </p:nvSpPr>
        <p:spPr>
          <a:xfrm>
            <a:off x="5334568" y="3925931"/>
            <a:ext cx="690300" cy="4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&lt;S&gt;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90" name="Google Shape;3490;p94"/>
          <p:cNvSpPr txBox="1"/>
          <p:nvPr/>
        </p:nvSpPr>
        <p:spPr>
          <a:xfrm>
            <a:off x="5338046" y="3629531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999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491" name="Google Shape;3491;p94"/>
          <p:cNvGrpSpPr/>
          <p:nvPr/>
        </p:nvGrpSpPr>
        <p:grpSpPr>
          <a:xfrm>
            <a:off x="5340000" y="2745176"/>
            <a:ext cx="3173700" cy="906524"/>
            <a:chOff x="4707100" y="2739351"/>
            <a:chExt cx="3173700" cy="906524"/>
          </a:xfrm>
        </p:grpSpPr>
        <p:cxnSp>
          <p:nvCxnSpPr>
            <p:cNvPr id="3492" name="Google Shape;3492;p94"/>
            <p:cNvCxnSpPr/>
            <p:nvPr/>
          </p:nvCxnSpPr>
          <p:spPr>
            <a:xfrm rot="10800000">
              <a:off x="5072390" y="27393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3493" name="Google Shape;3493;p94"/>
            <p:cNvGrpSpPr/>
            <p:nvPr/>
          </p:nvGrpSpPr>
          <p:grpSpPr>
            <a:xfrm>
              <a:off x="4847098" y="2965851"/>
              <a:ext cx="450600" cy="145800"/>
              <a:chOff x="705975" y="2364450"/>
              <a:chExt cx="450600" cy="145800"/>
            </a:xfrm>
          </p:grpSpPr>
          <p:sp>
            <p:nvSpPr>
              <p:cNvPr id="3494" name="Google Shape;3494;p94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5" name="Google Shape;3495;p94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6" name="Google Shape;3496;p94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3497" name="Google Shape;3497;p94"/>
            <p:cNvCxnSpPr/>
            <p:nvPr/>
          </p:nvCxnSpPr>
          <p:spPr>
            <a:xfrm rot="10800000">
              <a:off x="5073788" y="31077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498" name="Google Shape;3498;p94"/>
            <p:cNvSpPr/>
            <p:nvPr/>
          </p:nvSpPr>
          <p:spPr>
            <a:xfrm>
              <a:off x="4707100" y="3323375"/>
              <a:ext cx="31737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Embedding Layer </a:t>
              </a:r>
              <a:r>
                <a:rPr i="1" lang="en">
                  <a:latin typeface="Helvetica Neue"/>
                  <a:ea typeface="Helvetica Neue"/>
                  <a:cs typeface="Helvetica Neue"/>
                  <a:sym typeface="Helvetica Neue"/>
                </a:rPr>
                <a:t>V</a:t>
              </a:r>
              <a:r>
                <a:rPr baseline="-25000" i="1" lang="en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i="1" lang="en">
                  <a:latin typeface="Helvetica Neue"/>
                  <a:ea typeface="Helvetica Neue"/>
                  <a:cs typeface="Helvetica Neue"/>
                  <a:sym typeface="Helvetica Neue"/>
                </a:rPr>
                <a:t>(t)</a:t>
              </a:r>
              <a:endParaRPr i="1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499" name="Google Shape;3499;p94"/>
          <p:cNvSpPr txBox="1"/>
          <p:nvPr/>
        </p:nvSpPr>
        <p:spPr>
          <a:xfrm>
            <a:off x="4166584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&lt;E&gt;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00" name="Google Shape;3500;p94"/>
          <p:cNvSpPr txBox="1"/>
          <p:nvPr/>
        </p:nvSpPr>
        <p:spPr>
          <a:xfrm>
            <a:off x="4170893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998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501" name="Google Shape;3501;p94"/>
          <p:cNvGrpSpPr/>
          <p:nvPr/>
        </p:nvGrpSpPr>
        <p:grpSpPr>
          <a:xfrm>
            <a:off x="4255898" y="3874851"/>
            <a:ext cx="450600" cy="145800"/>
            <a:chOff x="705975" y="2364450"/>
            <a:chExt cx="450600" cy="145800"/>
          </a:xfrm>
        </p:grpSpPr>
        <p:sp>
          <p:nvSpPr>
            <p:cNvPr id="3502" name="Google Shape;3502;p94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94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94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05" name="Google Shape;3505;p94"/>
          <p:cNvGrpSpPr/>
          <p:nvPr/>
        </p:nvGrpSpPr>
        <p:grpSpPr>
          <a:xfrm>
            <a:off x="3927488" y="2967219"/>
            <a:ext cx="921822" cy="907632"/>
            <a:chOff x="7643813" y="2738619"/>
            <a:chExt cx="921822" cy="907632"/>
          </a:xfrm>
        </p:grpSpPr>
        <p:grpSp>
          <p:nvGrpSpPr>
            <p:cNvPr id="3506" name="Google Shape;3506;p94"/>
            <p:cNvGrpSpPr/>
            <p:nvPr/>
          </p:nvGrpSpPr>
          <p:grpSpPr>
            <a:xfrm>
              <a:off x="7972688" y="2738619"/>
              <a:ext cx="450600" cy="145800"/>
              <a:chOff x="705975" y="2212050"/>
              <a:chExt cx="450600" cy="145800"/>
            </a:xfrm>
          </p:grpSpPr>
          <p:sp>
            <p:nvSpPr>
              <p:cNvPr id="3507" name="Google Shape;3507;p94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8" name="Google Shape;3508;p94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9" name="Google Shape;3509;p94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10" name="Google Shape;3510;p94"/>
            <p:cNvSpPr/>
            <p:nvPr/>
          </p:nvSpPr>
          <p:spPr>
            <a:xfrm>
              <a:off x="7830334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511" name="Google Shape;3511;p94"/>
            <p:cNvCxnSpPr/>
            <p:nvPr/>
          </p:nvCxnSpPr>
          <p:spPr>
            <a:xfrm rot="10800000">
              <a:off x="8197988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512" name="Google Shape;3512;p94"/>
            <p:cNvCxnSpPr/>
            <p:nvPr/>
          </p:nvCxnSpPr>
          <p:spPr>
            <a:xfrm rot="10800000">
              <a:off x="8197988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513" name="Google Shape;3513;p94"/>
            <p:cNvCxnSpPr>
              <a:stCxn id="3474" idx="3"/>
              <a:endCxn id="3510" idx="1"/>
            </p:cNvCxnSpPr>
            <p:nvPr/>
          </p:nvCxnSpPr>
          <p:spPr>
            <a:xfrm>
              <a:off x="7643813" y="2811519"/>
              <a:ext cx="186600" cy="448200"/>
            </a:xfrm>
            <a:prstGeom prst="bentConnector3">
              <a:avLst>
                <a:gd fmla="val 49979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3514" name="Google Shape;3514;p94"/>
          <p:cNvCxnSpPr/>
          <p:nvPr/>
        </p:nvCxnSpPr>
        <p:spPr>
          <a:xfrm rot="10800000">
            <a:off x="4486090" y="2661644"/>
            <a:ext cx="0" cy="3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15" name="Google Shape;3515;p94"/>
          <p:cNvSpPr/>
          <p:nvPr/>
        </p:nvSpPr>
        <p:spPr>
          <a:xfrm>
            <a:off x="42607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6" name="Google Shape;3516;p94"/>
          <p:cNvSpPr/>
          <p:nvPr/>
        </p:nvSpPr>
        <p:spPr>
          <a:xfrm>
            <a:off x="44131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7" name="Google Shape;3517;p94"/>
          <p:cNvSpPr/>
          <p:nvPr/>
        </p:nvSpPr>
        <p:spPr>
          <a:xfrm>
            <a:off x="45655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18" name="Google Shape;3518;p94"/>
          <p:cNvCxnSpPr>
            <a:endCxn id="3483" idx="1"/>
          </p:cNvCxnSpPr>
          <p:nvPr/>
        </p:nvCxnSpPr>
        <p:spPr>
          <a:xfrm flipH="1" rot="10800000">
            <a:off x="1377937" y="2579735"/>
            <a:ext cx="3959700" cy="3876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19" name="Google Shape;3519;p94"/>
          <p:cNvCxnSpPr>
            <a:endCxn id="3483" idx="1"/>
          </p:cNvCxnSpPr>
          <p:nvPr/>
        </p:nvCxnSpPr>
        <p:spPr>
          <a:xfrm flipH="1" rot="10800000">
            <a:off x="2139937" y="2579735"/>
            <a:ext cx="3197700" cy="3876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20" name="Google Shape;3520;p94"/>
          <p:cNvCxnSpPr>
            <a:endCxn id="3483" idx="1"/>
          </p:cNvCxnSpPr>
          <p:nvPr/>
        </p:nvCxnSpPr>
        <p:spPr>
          <a:xfrm flipH="1" rot="10800000">
            <a:off x="2927137" y="2579735"/>
            <a:ext cx="2410500" cy="3876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Encoder-Decoder Attention: Global Versus Local</a:t>
            </a:r>
            <a:endParaRPr/>
          </a:p>
        </p:txBody>
      </p:sp>
      <p:sp>
        <p:nvSpPr>
          <p:cNvPr id="3526" name="Google Shape;3526;p95"/>
          <p:cNvSpPr/>
          <p:nvPr/>
        </p:nvSpPr>
        <p:spPr>
          <a:xfrm>
            <a:off x="1030900" y="4108075"/>
            <a:ext cx="38304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Embedding Layer 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baseline="-25000" i="1" lang="en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(t)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27" name="Google Shape;3527;p95"/>
          <p:cNvSpPr txBox="1"/>
          <p:nvPr/>
        </p:nvSpPr>
        <p:spPr>
          <a:xfrm>
            <a:off x="1030900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&lt;S&gt;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28" name="Google Shape;3528;p95"/>
          <p:cNvSpPr txBox="1"/>
          <p:nvPr/>
        </p:nvSpPr>
        <p:spPr>
          <a:xfrm>
            <a:off x="1812661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two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29" name="Google Shape;3529;p95"/>
          <p:cNvSpPr txBox="1"/>
          <p:nvPr/>
        </p:nvSpPr>
        <p:spPr>
          <a:xfrm>
            <a:off x="2594423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trees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30" name="Google Shape;3530;p95"/>
          <p:cNvSpPr txBox="1"/>
          <p:nvPr/>
        </p:nvSpPr>
        <p:spPr>
          <a:xfrm>
            <a:off x="3376184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sway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31" name="Google Shape;3531;p95"/>
          <p:cNvSpPr txBox="1"/>
          <p:nvPr/>
        </p:nvSpPr>
        <p:spPr>
          <a:xfrm>
            <a:off x="103090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999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32" name="Google Shape;3532;p95"/>
          <p:cNvSpPr txBox="1"/>
          <p:nvPr/>
        </p:nvSpPr>
        <p:spPr>
          <a:xfrm>
            <a:off x="181181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128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33" name="Google Shape;3533;p95"/>
          <p:cNvSpPr txBox="1"/>
          <p:nvPr/>
        </p:nvSpPr>
        <p:spPr>
          <a:xfrm>
            <a:off x="259272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137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34" name="Google Shape;3534;p95"/>
          <p:cNvSpPr txBox="1"/>
          <p:nvPr/>
        </p:nvSpPr>
        <p:spPr>
          <a:xfrm>
            <a:off x="3380493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783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535" name="Google Shape;3535;p95"/>
          <p:cNvGrpSpPr/>
          <p:nvPr/>
        </p:nvGrpSpPr>
        <p:grpSpPr>
          <a:xfrm>
            <a:off x="1152603" y="3874851"/>
            <a:ext cx="450600" cy="145800"/>
            <a:chOff x="705975" y="2364450"/>
            <a:chExt cx="450600" cy="145800"/>
          </a:xfrm>
        </p:grpSpPr>
        <p:sp>
          <p:nvSpPr>
            <p:cNvPr id="3536" name="Google Shape;3536;p95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95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95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39" name="Google Shape;3539;p95"/>
          <p:cNvGrpSpPr/>
          <p:nvPr/>
        </p:nvGrpSpPr>
        <p:grpSpPr>
          <a:xfrm>
            <a:off x="1914603" y="3874851"/>
            <a:ext cx="450600" cy="145800"/>
            <a:chOff x="705975" y="2364450"/>
            <a:chExt cx="450600" cy="145800"/>
          </a:xfrm>
        </p:grpSpPr>
        <p:sp>
          <p:nvSpPr>
            <p:cNvPr id="3540" name="Google Shape;3540;p95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95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95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43" name="Google Shape;3543;p95"/>
          <p:cNvGrpSpPr/>
          <p:nvPr/>
        </p:nvGrpSpPr>
        <p:grpSpPr>
          <a:xfrm>
            <a:off x="2701817" y="3874851"/>
            <a:ext cx="450600" cy="145800"/>
            <a:chOff x="705975" y="2364450"/>
            <a:chExt cx="450600" cy="145800"/>
          </a:xfrm>
        </p:grpSpPr>
        <p:sp>
          <p:nvSpPr>
            <p:cNvPr id="3544" name="Google Shape;3544;p95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95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95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47" name="Google Shape;3547;p95"/>
          <p:cNvGrpSpPr/>
          <p:nvPr/>
        </p:nvGrpSpPr>
        <p:grpSpPr>
          <a:xfrm>
            <a:off x="3476423" y="3874851"/>
            <a:ext cx="450600" cy="145800"/>
            <a:chOff x="705975" y="2364450"/>
            <a:chExt cx="450600" cy="145800"/>
          </a:xfrm>
        </p:grpSpPr>
        <p:sp>
          <p:nvSpPr>
            <p:cNvPr id="3548" name="Google Shape;3548;p95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95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95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51" name="Google Shape;3551;p95"/>
          <p:cNvGrpSpPr/>
          <p:nvPr/>
        </p:nvGrpSpPr>
        <p:grpSpPr>
          <a:xfrm>
            <a:off x="1152603" y="2967219"/>
            <a:ext cx="450600" cy="145800"/>
            <a:chOff x="705975" y="2212050"/>
            <a:chExt cx="450600" cy="145800"/>
          </a:xfrm>
        </p:grpSpPr>
        <p:sp>
          <p:nvSpPr>
            <p:cNvPr id="3552" name="Google Shape;3552;p95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95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95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55" name="Google Shape;3555;p95"/>
          <p:cNvGrpSpPr/>
          <p:nvPr/>
        </p:nvGrpSpPr>
        <p:grpSpPr>
          <a:xfrm>
            <a:off x="1010250" y="3107713"/>
            <a:ext cx="735300" cy="767139"/>
            <a:chOff x="2381850" y="2879113"/>
            <a:chExt cx="735300" cy="767139"/>
          </a:xfrm>
        </p:grpSpPr>
        <p:sp>
          <p:nvSpPr>
            <p:cNvPr id="3556" name="Google Shape;3556;p95"/>
            <p:cNvSpPr/>
            <p:nvPr/>
          </p:nvSpPr>
          <p:spPr>
            <a:xfrm>
              <a:off x="2381850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557" name="Google Shape;3557;p95"/>
            <p:cNvCxnSpPr/>
            <p:nvPr/>
          </p:nvCxnSpPr>
          <p:spPr>
            <a:xfrm rot="10800000">
              <a:off x="2749503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558" name="Google Shape;3558;p95"/>
            <p:cNvCxnSpPr/>
            <p:nvPr/>
          </p:nvCxnSpPr>
          <p:spPr>
            <a:xfrm rot="10800000">
              <a:off x="2749503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559" name="Google Shape;3559;p95"/>
          <p:cNvGrpSpPr/>
          <p:nvPr/>
        </p:nvGrpSpPr>
        <p:grpSpPr>
          <a:xfrm>
            <a:off x="1914603" y="2967219"/>
            <a:ext cx="450600" cy="145800"/>
            <a:chOff x="705975" y="2212050"/>
            <a:chExt cx="450600" cy="145800"/>
          </a:xfrm>
        </p:grpSpPr>
        <p:sp>
          <p:nvSpPr>
            <p:cNvPr id="3560" name="Google Shape;3560;p95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95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95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63" name="Google Shape;3563;p95"/>
          <p:cNvGrpSpPr/>
          <p:nvPr/>
        </p:nvGrpSpPr>
        <p:grpSpPr>
          <a:xfrm>
            <a:off x="1603203" y="3040119"/>
            <a:ext cx="904347" cy="834732"/>
            <a:chOff x="2974803" y="2811519"/>
            <a:chExt cx="904347" cy="834732"/>
          </a:xfrm>
        </p:grpSpPr>
        <p:sp>
          <p:nvSpPr>
            <p:cNvPr id="3564" name="Google Shape;3564;p95"/>
            <p:cNvSpPr/>
            <p:nvPr/>
          </p:nvSpPr>
          <p:spPr>
            <a:xfrm>
              <a:off x="3143850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565" name="Google Shape;3565;p95"/>
            <p:cNvCxnSpPr/>
            <p:nvPr/>
          </p:nvCxnSpPr>
          <p:spPr>
            <a:xfrm rot="10800000">
              <a:off x="3511503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566" name="Google Shape;3566;p95"/>
            <p:cNvCxnSpPr/>
            <p:nvPr/>
          </p:nvCxnSpPr>
          <p:spPr>
            <a:xfrm rot="10800000">
              <a:off x="3511503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567" name="Google Shape;3567;p95"/>
            <p:cNvCxnSpPr>
              <a:stCxn id="3554" idx="3"/>
              <a:endCxn id="3564" idx="1"/>
            </p:cNvCxnSpPr>
            <p:nvPr/>
          </p:nvCxnSpPr>
          <p:spPr>
            <a:xfrm>
              <a:off x="2974803" y="2811519"/>
              <a:ext cx="168900" cy="448200"/>
            </a:xfrm>
            <a:prstGeom prst="bentConnector3">
              <a:avLst>
                <a:gd fmla="val 5004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568" name="Google Shape;3568;p95"/>
          <p:cNvGrpSpPr/>
          <p:nvPr/>
        </p:nvGrpSpPr>
        <p:grpSpPr>
          <a:xfrm>
            <a:off x="2701783" y="2967219"/>
            <a:ext cx="450600" cy="145800"/>
            <a:chOff x="705975" y="2212050"/>
            <a:chExt cx="450600" cy="145800"/>
          </a:xfrm>
        </p:grpSpPr>
        <p:sp>
          <p:nvSpPr>
            <p:cNvPr id="3569" name="Google Shape;3569;p95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95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95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72" name="Google Shape;3572;p95"/>
          <p:cNvGrpSpPr/>
          <p:nvPr/>
        </p:nvGrpSpPr>
        <p:grpSpPr>
          <a:xfrm>
            <a:off x="2365203" y="3040119"/>
            <a:ext cx="929527" cy="834732"/>
            <a:chOff x="2517603" y="3040119"/>
            <a:chExt cx="929527" cy="834732"/>
          </a:xfrm>
        </p:grpSpPr>
        <p:sp>
          <p:nvSpPr>
            <p:cNvPr id="3573" name="Google Shape;3573;p95"/>
            <p:cNvSpPr/>
            <p:nvPr/>
          </p:nvSpPr>
          <p:spPr>
            <a:xfrm>
              <a:off x="2711830" y="33270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574" name="Google Shape;3574;p95"/>
            <p:cNvCxnSpPr/>
            <p:nvPr/>
          </p:nvCxnSpPr>
          <p:spPr>
            <a:xfrm rot="10800000">
              <a:off x="3079483" y="36537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575" name="Google Shape;3575;p95"/>
            <p:cNvCxnSpPr/>
            <p:nvPr/>
          </p:nvCxnSpPr>
          <p:spPr>
            <a:xfrm rot="10800000">
              <a:off x="3079483" y="31077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576" name="Google Shape;3576;p95"/>
            <p:cNvCxnSpPr>
              <a:stCxn id="3562" idx="3"/>
              <a:endCxn id="3573" idx="1"/>
            </p:cNvCxnSpPr>
            <p:nvPr/>
          </p:nvCxnSpPr>
          <p:spPr>
            <a:xfrm>
              <a:off x="2517603" y="3040119"/>
              <a:ext cx="194100" cy="448200"/>
            </a:xfrm>
            <a:prstGeom prst="bentConnector3">
              <a:avLst>
                <a:gd fmla="val 5003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577" name="Google Shape;3577;p95"/>
          <p:cNvGrpSpPr/>
          <p:nvPr/>
        </p:nvGrpSpPr>
        <p:grpSpPr>
          <a:xfrm>
            <a:off x="414098" y="3411719"/>
            <a:ext cx="596100" cy="145800"/>
            <a:chOff x="1709498" y="3189789"/>
            <a:chExt cx="596100" cy="145800"/>
          </a:xfrm>
        </p:grpSpPr>
        <p:grpSp>
          <p:nvGrpSpPr>
            <p:cNvPr id="3578" name="Google Shape;3578;p95"/>
            <p:cNvGrpSpPr/>
            <p:nvPr/>
          </p:nvGrpSpPr>
          <p:grpSpPr>
            <a:xfrm>
              <a:off x="1709498" y="3189789"/>
              <a:ext cx="450600" cy="145800"/>
              <a:chOff x="705975" y="2364450"/>
              <a:chExt cx="450600" cy="145800"/>
            </a:xfrm>
          </p:grpSpPr>
          <p:sp>
            <p:nvSpPr>
              <p:cNvPr id="3579" name="Google Shape;3579;p95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0" name="Google Shape;3580;p95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1" name="Google Shape;3581;p95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3582" name="Google Shape;3582;p95"/>
            <p:cNvCxnSpPr>
              <a:stCxn id="3581" idx="3"/>
              <a:endCxn id="3556" idx="1"/>
            </p:cNvCxnSpPr>
            <p:nvPr/>
          </p:nvCxnSpPr>
          <p:spPr>
            <a:xfrm>
              <a:off x="2160098" y="3262689"/>
              <a:ext cx="145500" cy="3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583" name="Google Shape;3583;p95"/>
          <p:cNvGrpSpPr/>
          <p:nvPr/>
        </p:nvGrpSpPr>
        <p:grpSpPr>
          <a:xfrm>
            <a:off x="3152383" y="2967219"/>
            <a:ext cx="917451" cy="907632"/>
            <a:chOff x="7648183" y="2738619"/>
            <a:chExt cx="917451" cy="907632"/>
          </a:xfrm>
        </p:grpSpPr>
        <p:grpSp>
          <p:nvGrpSpPr>
            <p:cNvPr id="3584" name="Google Shape;3584;p95"/>
            <p:cNvGrpSpPr/>
            <p:nvPr/>
          </p:nvGrpSpPr>
          <p:grpSpPr>
            <a:xfrm>
              <a:off x="7972688" y="2738619"/>
              <a:ext cx="450600" cy="145800"/>
              <a:chOff x="705975" y="2212050"/>
              <a:chExt cx="450600" cy="145800"/>
            </a:xfrm>
          </p:grpSpPr>
          <p:sp>
            <p:nvSpPr>
              <p:cNvPr id="3585" name="Google Shape;3585;p95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6" name="Google Shape;3586;p95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7" name="Google Shape;3587;p95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88" name="Google Shape;3588;p95"/>
            <p:cNvSpPr/>
            <p:nvPr/>
          </p:nvSpPr>
          <p:spPr>
            <a:xfrm>
              <a:off x="7830334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589" name="Google Shape;3589;p95"/>
            <p:cNvCxnSpPr/>
            <p:nvPr/>
          </p:nvCxnSpPr>
          <p:spPr>
            <a:xfrm rot="10800000">
              <a:off x="8197988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590" name="Google Shape;3590;p95"/>
            <p:cNvCxnSpPr/>
            <p:nvPr/>
          </p:nvCxnSpPr>
          <p:spPr>
            <a:xfrm rot="10800000">
              <a:off x="8197988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591" name="Google Shape;3591;p95"/>
            <p:cNvCxnSpPr>
              <a:stCxn id="3571" idx="3"/>
              <a:endCxn id="3588" idx="1"/>
            </p:cNvCxnSpPr>
            <p:nvPr/>
          </p:nvCxnSpPr>
          <p:spPr>
            <a:xfrm>
              <a:off x="7648183" y="2811519"/>
              <a:ext cx="182100" cy="448200"/>
            </a:xfrm>
            <a:prstGeom prst="bentConnector3">
              <a:avLst>
                <a:gd fmla="val 50014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592" name="Google Shape;3592;p95"/>
          <p:cNvGrpSpPr/>
          <p:nvPr/>
        </p:nvGrpSpPr>
        <p:grpSpPr>
          <a:xfrm>
            <a:off x="5337637" y="2058644"/>
            <a:ext cx="735300" cy="682341"/>
            <a:chOff x="4704737" y="2052819"/>
            <a:chExt cx="735300" cy="682341"/>
          </a:xfrm>
        </p:grpSpPr>
        <p:grpSp>
          <p:nvGrpSpPr>
            <p:cNvPr id="3593" name="Google Shape;3593;p95"/>
            <p:cNvGrpSpPr/>
            <p:nvPr/>
          </p:nvGrpSpPr>
          <p:grpSpPr>
            <a:xfrm>
              <a:off x="4847090" y="2052819"/>
              <a:ext cx="450600" cy="145800"/>
              <a:chOff x="705975" y="2212050"/>
              <a:chExt cx="450600" cy="145800"/>
            </a:xfrm>
          </p:grpSpPr>
          <p:sp>
            <p:nvSpPr>
              <p:cNvPr id="3594" name="Google Shape;3594;p95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5" name="Google Shape;3595;p95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6" name="Google Shape;3596;p95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97" name="Google Shape;3597;p95"/>
            <p:cNvSpPr/>
            <p:nvPr/>
          </p:nvSpPr>
          <p:spPr>
            <a:xfrm>
              <a:off x="4704737" y="24126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598" name="Google Shape;3598;p95"/>
            <p:cNvCxnSpPr/>
            <p:nvPr/>
          </p:nvCxnSpPr>
          <p:spPr>
            <a:xfrm rot="10800000">
              <a:off x="5072390" y="21933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599" name="Google Shape;3599;p95"/>
          <p:cNvGrpSpPr/>
          <p:nvPr/>
        </p:nvGrpSpPr>
        <p:grpSpPr>
          <a:xfrm>
            <a:off x="5340000" y="896496"/>
            <a:ext cx="735300" cy="1102179"/>
            <a:chOff x="4707100" y="814471"/>
            <a:chExt cx="735300" cy="1102179"/>
          </a:xfrm>
        </p:grpSpPr>
        <p:sp>
          <p:nvSpPr>
            <p:cNvPr id="3600" name="Google Shape;3600;p95"/>
            <p:cNvSpPr txBox="1"/>
            <p:nvPr/>
          </p:nvSpPr>
          <p:spPr>
            <a:xfrm>
              <a:off x="4741652" y="1110871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شجرتان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shajaratan</a:t>
              </a:r>
              <a:endParaRPr sz="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01" name="Google Shape;3601;p95"/>
            <p:cNvSpPr txBox="1"/>
            <p:nvPr/>
          </p:nvSpPr>
          <p:spPr>
            <a:xfrm>
              <a:off x="4744279" y="814471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893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02" name="Google Shape;3602;p95"/>
            <p:cNvSpPr/>
            <p:nvPr/>
          </p:nvSpPr>
          <p:spPr>
            <a:xfrm>
              <a:off x="4707100" y="1594150"/>
              <a:ext cx="7353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s(h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cxnSp>
        <p:nvCxnSpPr>
          <p:cNvPr id="3603" name="Google Shape;3603;p95"/>
          <p:cNvCxnSpPr/>
          <p:nvPr/>
        </p:nvCxnSpPr>
        <p:spPr>
          <a:xfrm rot="10800000">
            <a:off x="6925888" y="3113538"/>
            <a:ext cx="0" cy="22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604" name="Google Shape;3604;p95"/>
          <p:cNvGrpSpPr/>
          <p:nvPr/>
        </p:nvGrpSpPr>
        <p:grpSpPr>
          <a:xfrm>
            <a:off x="5334568" y="3629531"/>
            <a:ext cx="693778" cy="727500"/>
            <a:chOff x="4701668" y="3623706"/>
            <a:chExt cx="693778" cy="727500"/>
          </a:xfrm>
        </p:grpSpPr>
        <p:sp>
          <p:nvSpPr>
            <p:cNvPr id="3605" name="Google Shape;3605;p95"/>
            <p:cNvSpPr txBox="1"/>
            <p:nvPr/>
          </p:nvSpPr>
          <p:spPr>
            <a:xfrm>
              <a:off x="4701668" y="3920106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&lt;S&gt;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06" name="Google Shape;3606;p95"/>
            <p:cNvSpPr txBox="1"/>
            <p:nvPr/>
          </p:nvSpPr>
          <p:spPr>
            <a:xfrm>
              <a:off x="4705146" y="3623706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999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3607" name="Google Shape;3607;p95"/>
          <p:cNvGrpSpPr/>
          <p:nvPr/>
        </p:nvGrpSpPr>
        <p:grpSpPr>
          <a:xfrm>
            <a:off x="6593857" y="896496"/>
            <a:ext cx="692636" cy="727500"/>
            <a:chOff x="6593857" y="896496"/>
            <a:chExt cx="692636" cy="727500"/>
          </a:xfrm>
        </p:grpSpPr>
        <p:sp>
          <p:nvSpPr>
            <p:cNvPr id="3608" name="Google Shape;3608;p95"/>
            <p:cNvSpPr txBox="1"/>
            <p:nvPr/>
          </p:nvSpPr>
          <p:spPr>
            <a:xfrm>
              <a:off x="6593857" y="1192896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تتمايلان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tatamayalan</a:t>
              </a:r>
              <a:endParaRPr sz="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09" name="Google Shape;3609;p95"/>
            <p:cNvSpPr txBox="1"/>
            <p:nvPr/>
          </p:nvSpPr>
          <p:spPr>
            <a:xfrm>
              <a:off x="6596192" y="896496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489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610" name="Google Shape;3610;p95"/>
          <p:cNvSpPr/>
          <p:nvPr/>
        </p:nvSpPr>
        <p:spPr>
          <a:xfrm>
            <a:off x="6559200" y="1676175"/>
            <a:ext cx="7353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s(h</a:t>
            </a:r>
            <a:r>
              <a:rPr baseline="-25000" lang="en"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611" name="Google Shape;3611;p95"/>
          <p:cNvGrpSpPr/>
          <p:nvPr/>
        </p:nvGrpSpPr>
        <p:grpSpPr>
          <a:xfrm>
            <a:off x="6064852" y="1408446"/>
            <a:ext cx="1230728" cy="2948586"/>
            <a:chOff x="5760052" y="1408446"/>
            <a:chExt cx="1230728" cy="2948586"/>
          </a:xfrm>
        </p:grpSpPr>
        <p:grpSp>
          <p:nvGrpSpPr>
            <p:cNvPr id="3612" name="Google Shape;3612;p95"/>
            <p:cNvGrpSpPr/>
            <p:nvPr/>
          </p:nvGrpSpPr>
          <p:grpSpPr>
            <a:xfrm>
              <a:off x="6255480" y="2062017"/>
              <a:ext cx="735300" cy="1058832"/>
              <a:chOff x="7373134" y="1824219"/>
              <a:chExt cx="735300" cy="1058832"/>
            </a:xfrm>
          </p:grpSpPr>
          <p:grpSp>
            <p:nvGrpSpPr>
              <p:cNvPr id="3613" name="Google Shape;3613;p95"/>
              <p:cNvGrpSpPr/>
              <p:nvPr/>
            </p:nvGrpSpPr>
            <p:grpSpPr>
              <a:xfrm>
                <a:off x="7373134" y="1824219"/>
                <a:ext cx="735300" cy="907632"/>
                <a:chOff x="7830334" y="2738619"/>
                <a:chExt cx="735300" cy="907632"/>
              </a:xfrm>
            </p:grpSpPr>
            <p:grpSp>
              <p:nvGrpSpPr>
                <p:cNvPr id="3614" name="Google Shape;3614;p95"/>
                <p:cNvGrpSpPr/>
                <p:nvPr/>
              </p:nvGrpSpPr>
              <p:grpSpPr>
                <a:xfrm>
                  <a:off x="7972688" y="2738619"/>
                  <a:ext cx="450600" cy="145800"/>
                  <a:chOff x="705975" y="2212050"/>
                  <a:chExt cx="450600" cy="145800"/>
                </a:xfrm>
              </p:grpSpPr>
              <p:sp>
                <p:nvSpPr>
                  <p:cNvPr id="3615" name="Google Shape;3615;p95"/>
                  <p:cNvSpPr/>
                  <p:nvPr/>
                </p:nvSpPr>
                <p:spPr>
                  <a:xfrm>
                    <a:off x="705975" y="2212050"/>
                    <a:ext cx="145800" cy="1458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16" name="Google Shape;3616;p95"/>
                  <p:cNvSpPr/>
                  <p:nvPr/>
                </p:nvSpPr>
                <p:spPr>
                  <a:xfrm>
                    <a:off x="858375" y="2212050"/>
                    <a:ext cx="145800" cy="1458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17" name="Google Shape;3617;p95"/>
                  <p:cNvSpPr/>
                  <p:nvPr/>
                </p:nvSpPr>
                <p:spPr>
                  <a:xfrm>
                    <a:off x="1010775" y="2212050"/>
                    <a:ext cx="145800" cy="1458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618" name="Google Shape;3618;p95"/>
                <p:cNvSpPr/>
                <p:nvPr/>
              </p:nvSpPr>
              <p:spPr>
                <a:xfrm>
                  <a:off x="7830334" y="3098460"/>
                  <a:ext cx="735300" cy="3225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RNN</a:t>
                  </a:r>
                  <a:endParaRPr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cxnSp>
              <p:nvCxnSpPr>
                <p:cNvPr id="3619" name="Google Shape;3619;p95"/>
                <p:cNvCxnSpPr/>
                <p:nvPr/>
              </p:nvCxnSpPr>
              <p:spPr>
                <a:xfrm rot="10800000">
                  <a:off x="8197988" y="2879113"/>
                  <a:ext cx="0" cy="221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3620" name="Google Shape;3620;p95"/>
                <p:cNvCxnSpPr/>
                <p:nvPr/>
              </p:nvCxnSpPr>
              <p:spPr>
                <a:xfrm rot="10800000">
                  <a:off x="8197988" y="3425151"/>
                  <a:ext cx="0" cy="221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</p:grpSp>
          <p:grpSp>
            <p:nvGrpSpPr>
              <p:cNvPr id="3621" name="Google Shape;3621;p95"/>
              <p:cNvGrpSpPr/>
              <p:nvPr/>
            </p:nvGrpSpPr>
            <p:grpSpPr>
              <a:xfrm>
                <a:off x="7516998" y="2737251"/>
                <a:ext cx="450600" cy="145800"/>
                <a:chOff x="705975" y="2364450"/>
                <a:chExt cx="450600" cy="145800"/>
              </a:xfrm>
            </p:grpSpPr>
            <p:sp>
              <p:nvSpPr>
                <p:cNvPr id="3622" name="Google Shape;3622;p95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BF9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23" name="Google Shape;3623;p95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BF9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24" name="Google Shape;3624;p95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BF9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625" name="Google Shape;3625;p95"/>
            <p:cNvGrpSpPr/>
            <p:nvPr/>
          </p:nvGrpSpPr>
          <p:grpSpPr>
            <a:xfrm>
              <a:off x="5760052" y="1408446"/>
              <a:ext cx="1195052" cy="2948586"/>
              <a:chOff x="5431952" y="1402621"/>
              <a:chExt cx="1195052" cy="2948586"/>
            </a:xfrm>
          </p:grpSpPr>
          <p:sp>
            <p:nvSpPr>
              <p:cNvPr id="3626" name="Google Shape;3626;p95"/>
              <p:cNvSpPr txBox="1"/>
              <p:nvPr/>
            </p:nvSpPr>
            <p:spPr>
              <a:xfrm>
                <a:off x="5934077" y="3920106"/>
                <a:ext cx="690300" cy="4311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شجرتان</a:t>
                </a:r>
                <a:endParaRPr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shajaratan</a:t>
                </a:r>
                <a:endParaRPr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27" name="Google Shape;3627;p95"/>
              <p:cNvSpPr txBox="1"/>
              <p:nvPr/>
            </p:nvSpPr>
            <p:spPr>
              <a:xfrm>
                <a:off x="5936704" y="3623706"/>
                <a:ext cx="6903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893</a:t>
                </a:r>
                <a:endParaRPr i="1"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3628" name="Google Shape;3628;p95"/>
              <p:cNvCxnSpPr>
                <a:stCxn id="3600" idx="3"/>
                <a:endCxn id="3626" idx="1"/>
              </p:cNvCxnSpPr>
              <p:nvPr/>
            </p:nvCxnSpPr>
            <p:spPr>
              <a:xfrm>
                <a:off x="5431952" y="1402621"/>
                <a:ext cx="502200" cy="2733000"/>
              </a:xfrm>
              <a:prstGeom prst="bentConnector3">
                <a:avLst>
                  <a:gd fmla="val 49993" name="adj1"/>
                </a:avLst>
              </a:prstGeom>
              <a:noFill/>
              <a:ln cap="flat" cmpd="sng" w="9525">
                <a:solidFill>
                  <a:srgbClr val="9E9E9E"/>
                </a:solidFill>
                <a:prstDash val="dash"/>
                <a:round/>
                <a:headEnd len="med" w="med" type="none"/>
                <a:tailEnd len="med" w="med" type="triangle"/>
              </a:ln>
            </p:spPr>
          </p:cxnSp>
        </p:grpSp>
      </p:grpSp>
      <p:grpSp>
        <p:nvGrpSpPr>
          <p:cNvPr id="3629" name="Google Shape;3629;p95"/>
          <p:cNvGrpSpPr/>
          <p:nvPr/>
        </p:nvGrpSpPr>
        <p:grpSpPr>
          <a:xfrm>
            <a:off x="5340000" y="2745176"/>
            <a:ext cx="3173700" cy="906524"/>
            <a:chOff x="4707100" y="2739351"/>
            <a:chExt cx="3173700" cy="906524"/>
          </a:xfrm>
        </p:grpSpPr>
        <p:cxnSp>
          <p:nvCxnSpPr>
            <p:cNvPr id="3630" name="Google Shape;3630;p95"/>
            <p:cNvCxnSpPr/>
            <p:nvPr/>
          </p:nvCxnSpPr>
          <p:spPr>
            <a:xfrm rot="10800000">
              <a:off x="5072390" y="27393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3631" name="Google Shape;3631;p95"/>
            <p:cNvGrpSpPr/>
            <p:nvPr/>
          </p:nvGrpSpPr>
          <p:grpSpPr>
            <a:xfrm>
              <a:off x="4847098" y="2965851"/>
              <a:ext cx="450600" cy="145800"/>
              <a:chOff x="705975" y="2364450"/>
              <a:chExt cx="450600" cy="145800"/>
            </a:xfrm>
          </p:grpSpPr>
          <p:sp>
            <p:nvSpPr>
              <p:cNvPr id="3632" name="Google Shape;3632;p95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3" name="Google Shape;3633;p95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4" name="Google Shape;3634;p95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3635" name="Google Shape;3635;p95"/>
            <p:cNvCxnSpPr/>
            <p:nvPr/>
          </p:nvCxnSpPr>
          <p:spPr>
            <a:xfrm rot="10800000">
              <a:off x="5073788" y="31077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636" name="Google Shape;3636;p95"/>
            <p:cNvSpPr/>
            <p:nvPr/>
          </p:nvSpPr>
          <p:spPr>
            <a:xfrm>
              <a:off x="4707100" y="3323375"/>
              <a:ext cx="31737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Embedding Layer </a:t>
              </a:r>
              <a:r>
                <a:rPr i="1" lang="en">
                  <a:latin typeface="Helvetica Neue"/>
                  <a:ea typeface="Helvetica Neue"/>
                  <a:cs typeface="Helvetica Neue"/>
                  <a:sym typeface="Helvetica Neue"/>
                </a:rPr>
                <a:t>V</a:t>
              </a:r>
              <a:r>
                <a:rPr baseline="-25000" i="1" lang="en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i="1" lang="en">
                  <a:latin typeface="Helvetica Neue"/>
                  <a:ea typeface="Helvetica Neue"/>
                  <a:cs typeface="Helvetica Neue"/>
                  <a:sym typeface="Helvetica Neue"/>
                </a:rPr>
                <a:t>(t)</a:t>
              </a:r>
              <a:endParaRPr i="1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637" name="Google Shape;3637;p95"/>
          <p:cNvSpPr txBox="1"/>
          <p:nvPr/>
        </p:nvSpPr>
        <p:spPr>
          <a:xfrm>
            <a:off x="4166584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&lt;E&gt;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38" name="Google Shape;3638;p95"/>
          <p:cNvSpPr txBox="1"/>
          <p:nvPr/>
        </p:nvSpPr>
        <p:spPr>
          <a:xfrm>
            <a:off x="4170893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998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639" name="Google Shape;3639;p95"/>
          <p:cNvGrpSpPr/>
          <p:nvPr/>
        </p:nvGrpSpPr>
        <p:grpSpPr>
          <a:xfrm>
            <a:off x="4255898" y="3874851"/>
            <a:ext cx="450600" cy="145800"/>
            <a:chOff x="705975" y="2364450"/>
            <a:chExt cx="450600" cy="145800"/>
          </a:xfrm>
        </p:grpSpPr>
        <p:sp>
          <p:nvSpPr>
            <p:cNvPr id="3640" name="Google Shape;3640;p95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95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95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43" name="Google Shape;3643;p95"/>
          <p:cNvGrpSpPr/>
          <p:nvPr/>
        </p:nvGrpSpPr>
        <p:grpSpPr>
          <a:xfrm>
            <a:off x="3927488" y="2967219"/>
            <a:ext cx="921822" cy="907632"/>
            <a:chOff x="7643813" y="2738619"/>
            <a:chExt cx="921822" cy="907632"/>
          </a:xfrm>
        </p:grpSpPr>
        <p:grpSp>
          <p:nvGrpSpPr>
            <p:cNvPr id="3644" name="Google Shape;3644;p95"/>
            <p:cNvGrpSpPr/>
            <p:nvPr/>
          </p:nvGrpSpPr>
          <p:grpSpPr>
            <a:xfrm>
              <a:off x="7972688" y="2738619"/>
              <a:ext cx="450600" cy="145800"/>
              <a:chOff x="705975" y="2212050"/>
              <a:chExt cx="450600" cy="145800"/>
            </a:xfrm>
          </p:grpSpPr>
          <p:sp>
            <p:nvSpPr>
              <p:cNvPr id="3645" name="Google Shape;3645;p95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6" name="Google Shape;3646;p95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7" name="Google Shape;3647;p95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48" name="Google Shape;3648;p95"/>
            <p:cNvSpPr/>
            <p:nvPr/>
          </p:nvSpPr>
          <p:spPr>
            <a:xfrm>
              <a:off x="7830334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649" name="Google Shape;3649;p95"/>
            <p:cNvCxnSpPr/>
            <p:nvPr/>
          </p:nvCxnSpPr>
          <p:spPr>
            <a:xfrm rot="10800000">
              <a:off x="8197988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650" name="Google Shape;3650;p95"/>
            <p:cNvCxnSpPr/>
            <p:nvPr/>
          </p:nvCxnSpPr>
          <p:spPr>
            <a:xfrm rot="10800000">
              <a:off x="8197988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651" name="Google Shape;3651;p95"/>
            <p:cNvCxnSpPr>
              <a:stCxn id="3587" idx="3"/>
              <a:endCxn id="3648" idx="1"/>
            </p:cNvCxnSpPr>
            <p:nvPr/>
          </p:nvCxnSpPr>
          <p:spPr>
            <a:xfrm>
              <a:off x="7643813" y="2811519"/>
              <a:ext cx="186600" cy="448200"/>
            </a:xfrm>
            <a:prstGeom prst="bentConnector3">
              <a:avLst>
                <a:gd fmla="val 49979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3652" name="Google Shape;3652;p95"/>
          <p:cNvCxnSpPr/>
          <p:nvPr/>
        </p:nvCxnSpPr>
        <p:spPr>
          <a:xfrm rot="10800000">
            <a:off x="4486090" y="2661644"/>
            <a:ext cx="0" cy="3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53" name="Google Shape;3653;p95"/>
          <p:cNvSpPr/>
          <p:nvPr/>
        </p:nvSpPr>
        <p:spPr>
          <a:xfrm>
            <a:off x="42607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4" name="Google Shape;3654;p95"/>
          <p:cNvSpPr/>
          <p:nvPr/>
        </p:nvSpPr>
        <p:spPr>
          <a:xfrm>
            <a:off x="44131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5" name="Google Shape;3655;p95"/>
          <p:cNvSpPr/>
          <p:nvPr/>
        </p:nvSpPr>
        <p:spPr>
          <a:xfrm>
            <a:off x="45655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56" name="Google Shape;3656;p95"/>
          <p:cNvCxnSpPr>
            <a:stCxn id="3655" idx="3"/>
          </p:cNvCxnSpPr>
          <p:nvPr/>
        </p:nvCxnSpPr>
        <p:spPr>
          <a:xfrm flipH="1" rot="10800000">
            <a:off x="4711390" y="2579744"/>
            <a:ext cx="626100" cy="90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7" name="Google Shape;3657;p95"/>
          <p:cNvCxnSpPr>
            <a:endCxn id="3618" idx="1"/>
          </p:cNvCxnSpPr>
          <p:nvPr/>
        </p:nvCxnSpPr>
        <p:spPr>
          <a:xfrm flipH="1" rot="10800000">
            <a:off x="2139780" y="2583108"/>
            <a:ext cx="4420500" cy="3840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8" name="Google Shape;3658;p95"/>
          <p:cNvCxnSpPr>
            <a:endCxn id="3618" idx="1"/>
          </p:cNvCxnSpPr>
          <p:nvPr/>
        </p:nvCxnSpPr>
        <p:spPr>
          <a:xfrm flipH="1" rot="10800000">
            <a:off x="2926980" y="2583108"/>
            <a:ext cx="3633300" cy="3840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9" name="Google Shape;3659;p95"/>
          <p:cNvCxnSpPr>
            <a:endCxn id="3618" idx="1"/>
          </p:cNvCxnSpPr>
          <p:nvPr/>
        </p:nvCxnSpPr>
        <p:spPr>
          <a:xfrm flipH="1" rot="10800000">
            <a:off x="3702180" y="2583108"/>
            <a:ext cx="2858100" cy="3840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3" name="Shape 3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4" name="Google Shape;3664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Encoder-Decoder Attention: Global Versus Local</a:t>
            </a:r>
            <a:endParaRPr/>
          </a:p>
        </p:txBody>
      </p:sp>
      <p:sp>
        <p:nvSpPr>
          <p:cNvPr id="3665" name="Google Shape;3665;p96"/>
          <p:cNvSpPr/>
          <p:nvPr/>
        </p:nvSpPr>
        <p:spPr>
          <a:xfrm>
            <a:off x="1030900" y="4108075"/>
            <a:ext cx="38304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Embedding Layer 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baseline="-25000" i="1" lang="en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(t)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66" name="Google Shape;3666;p96"/>
          <p:cNvSpPr txBox="1"/>
          <p:nvPr/>
        </p:nvSpPr>
        <p:spPr>
          <a:xfrm>
            <a:off x="1030900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&lt;S&gt;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67" name="Google Shape;3667;p96"/>
          <p:cNvSpPr txBox="1"/>
          <p:nvPr/>
        </p:nvSpPr>
        <p:spPr>
          <a:xfrm>
            <a:off x="1812661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two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68" name="Google Shape;3668;p96"/>
          <p:cNvSpPr txBox="1"/>
          <p:nvPr/>
        </p:nvSpPr>
        <p:spPr>
          <a:xfrm>
            <a:off x="2594423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trees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69" name="Google Shape;3669;p96"/>
          <p:cNvSpPr txBox="1"/>
          <p:nvPr/>
        </p:nvSpPr>
        <p:spPr>
          <a:xfrm>
            <a:off x="3376184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sway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70" name="Google Shape;3670;p96"/>
          <p:cNvSpPr txBox="1"/>
          <p:nvPr/>
        </p:nvSpPr>
        <p:spPr>
          <a:xfrm>
            <a:off x="103090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999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71" name="Google Shape;3671;p96"/>
          <p:cNvSpPr txBox="1"/>
          <p:nvPr/>
        </p:nvSpPr>
        <p:spPr>
          <a:xfrm>
            <a:off x="181181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128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72" name="Google Shape;3672;p96"/>
          <p:cNvSpPr txBox="1"/>
          <p:nvPr/>
        </p:nvSpPr>
        <p:spPr>
          <a:xfrm>
            <a:off x="259272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137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73" name="Google Shape;3673;p96"/>
          <p:cNvSpPr txBox="1"/>
          <p:nvPr/>
        </p:nvSpPr>
        <p:spPr>
          <a:xfrm>
            <a:off x="3380493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783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674" name="Google Shape;3674;p96"/>
          <p:cNvGrpSpPr/>
          <p:nvPr/>
        </p:nvGrpSpPr>
        <p:grpSpPr>
          <a:xfrm>
            <a:off x="1152603" y="3874851"/>
            <a:ext cx="450600" cy="145800"/>
            <a:chOff x="705975" y="2364450"/>
            <a:chExt cx="450600" cy="145800"/>
          </a:xfrm>
        </p:grpSpPr>
        <p:sp>
          <p:nvSpPr>
            <p:cNvPr id="3675" name="Google Shape;3675;p96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96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96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78" name="Google Shape;3678;p96"/>
          <p:cNvGrpSpPr/>
          <p:nvPr/>
        </p:nvGrpSpPr>
        <p:grpSpPr>
          <a:xfrm>
            <a:off x="1914603" y="3874851"/>
            <a:ext cx="450600" cy="145800"/>
            <a:chOff x="705975" y="2364450"/>
            <a:chExt cx="450600" cy="145800"/>
          </a:xfrm>
        </p:grpSpPr>
        <p:sp>
          <p:nvSpPr>
            <p:cNvPr id="3679" name="Google Shape;3679;p96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96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96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82" name="Google Shape;3682;p96"/>
          <p:cNvGrpSpPr/>
          <p:nvPr/>
        </p:nvGrpSpPr>
        <p:grpSpPr>
          <a:xfrm>
            <a:off x="2701817" y="3874851"/>
            <a:ext cx="450600" cy="145800"/>
            <a:chOff x="705975" y="2364450"/>
            <a:chExt cx="450600" cy="145800"/>
          </a:xfrm>
        </p:grpSpPr>
        <p:sp>
          <p:nvSpPr>
            <p:cNvPr id="3683" name="Google Shape;3683;p96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96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96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86" name="Google Shape;3686;p96"/>
          <p:cNvGrpSpPr/>
          <p:nvPr/>
        </p:nvGrpSpPr>
        <p:grpSpPr>
          <a:xfrm>
            <a:off x="3476423" y="3874851"/>
            <a:ext cx="450600" cy="145800"/>
            <a:chOff x="705975" y="2364450"/>
            <a:chExt cx="450600" cy="145800"/>
          </a:xfrm>
        </p:grpSpPr>
        <p:sp>
          <p:nvSpPr>
            <p:cNvPr id="3687" name="Google Shape;3687;p96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96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96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90" name="Google Shape;3690;p96"/>
          <p:cNvGrpSpPr/>
          <p:nvPr/>
        </p:nvGrpSpPr>
        <p:grpSpPr>
          <a:xfrm>
            <a:off x="1152603" y="2967219"/>
            <a:ext cx="450600" cy="145800"/>
            <a:chOff x="705975" y="2212050"/>
            <a:chExt cx="450600" cy="145800"/>
          </a:xfrm>
        </p:grpSpPr>
        <p:sp>
          <p:nvSpPr>
            <p:cNvPr id="3691" name="Google Shape;3691;p96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96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96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94" name="Google Shape;3694;p96"/>
          <p:cNvGrpSpPr/>
          <p:nvPr/>
        </p:nvGrpSpPr>
        <p:grpSpPr>
          <a:xfrm>
            <a:off x="1010250" y="3107713"/>
            <a:ext cx="735300" cy="767139"/>
            <a:chOff x="2381850" y="2879113"/>
            <a:chExt cx="735300" cy="767139"/>
          </a:xfrm>
        </p:grpSpPr>
        <p:sp>
          <p:nvSpPr>
            <p:cNvPr id="3695" name="Google Shape;3695;p96"/>
            <p:cNvSpPr/>
            <p:nvPr/>
          </p:nvSpPr>
          <p:spPr>
            <a:xfrm>
              <a:off x="2381850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696" name="Google Shape;3696;p96"/>
            <p:cNvCxnSpPr/>
            <p:nvPr/>
          </p:nvCxnSpPr>
          <p:spPr>
            <a:xfrm rot="10800000">
              <a:off x="2749503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697" name="Google Shape;3697;p96"/>
            <p:cNvCxnSpPr/>
            <p:nvPr/>
          </p:nvCxnSpPr>
          <p:spPr>
            <a:xfrm rot="10800000">
              <a:off x="2749503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698" name="Google Shape;3698;p96"/>
          <p:cNvGrpSpPr/>
          <p:nvPr/>
        </p:nvGrpSpPr>
        <p:grpSpPr>
          <a:xfrm>
            <a:off x="1914603" y="2967219"/>
            <a:ext cx="450600" cy="145800"/>
            <a:chOff x="705975" y="2212050"/>
            <a:chExt cx="450600" cy="145800"/>
          </a:xfrm>
        </p:grpSpPr>
        <p:sp>
          <p:nvSpPr>
            <p:cNvPr id="3699" name="Google Shape;3699;p96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96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96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02" name="Google Shape;3702;p96"/>
          <p:cNvGrpSpPr/>
          <p:nvPr/>
        </p:nvGrpSpPr>
        <p:grpSpPr>
          <a:xfrm>
            <a:off x="1603203" y="3040119"/>
            <a:ext cx="904347" cy="834732"/>
            <a:chOff x="2974803" y="2811519"/>
            <a:chExt cx="904347" cy="834732"/>
          </a:xfrm>
        </p:grpSpPr>
        <p:sp>
          <p:nvSpPr>
            <p:cNvPr id="3703" name="Google Shape;3703;p96"/>
            <p:cNvSpPr/>
            <p:nvPr/>
          </p:nvSpPr>
          <p:spPr>
            <a:xfrm>
              <a:off x="3143850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704" name="Google Shape;3704;p96"/>
            <p:cNvCxnSpPr/>
            <p:nvPr/>
          </p:nvCxnSpPr>
          <p:spPr>
            <a:xfrm rot="10800000">
              <a:off x="3511503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705" name="Google Shape;3705;p96"/>
            <p:cNvCxnSpPr/>
            <p:nvPr/>
          </p:nvCxnSpPr>
          <p:spPr>
            <a:xfrm rot="10800000">
              <a:off x="3511503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706" name="Google Shape;3706;p96"/>
            <p:cNvCxnSpPr>
              <a:stCxn id="3693" idx="3"/>
              <a:endCxn id="3703" idx="1"/>
            </p:cNvCxnSpPr>
            <p:nvPr/>
          </p:nvCxnSpPr>
          <p:spPr>
            <a:xfrm>
              <a:off x="2974803" y="2811519"/>
              <a:ext cx="168900" cy="448200"/>
            </a:xfrm>
            <a:prstGeom prst="bentConnector3">
              <a:avLst>
                <a:gd fmla="val 5004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707" name="Google Shape;3707;p96"/>
          <p:cNvGrpSpPr/>
          <p:nvPr/>
        </p:nvGrpSpPr>
        <p:grpSpPr>
          <a:xfrm>
            <a:off x="2701783" y="2967219"/>
            <a:ext cx="450600" cy="145800"/>
            <a:chOff x="705975" y="2212050"/>
            <a:chExt cx="450600" cy="145800"/>
          </a:xfrm>
        </p:grpSpPr>
        <p:sp>
          <p:nvSpPr>
            <p:cNvPr id="3708" name="Google Shape;3708;p96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96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96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1" name="Google Shape;3711;p96"/>
          <p:cNvGrpSpPr/>
          <p:nvPr/>
        </p:nvGrpSpPr>
        <p:grpSpPr>
          <a:xfrm>
            <a:off x="2365203" y="3040119"/>
            <a:ext cx="929527" cy="834732"/>
            <a:chOff x="2517603" y="3040119"/>
            <a:chExt cx="929527" cy="834732"/>
          </a:xfrm>
        </p:grpSpPr>
        <p:sp>
          <p:nvSpPr>
            <p:cNvPr id="3712" name="Google Shape;3712;p96"/>
            <p:cNvSpPr/>
            <p:nvPr/>
          </p:nvSpPr>
          <p:spPr>
            <a:xfrm>
              <a:off x="2711830" y="33270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713" name="Google Shape;3713;p96"/>
            <p:cNvCxnSpPr/>
            <p:nvPr/>
          </p:nvCxnSpPr>
          <p:spPr>
            <a:xfrm rot="10800000">
              <a:off x="3079483" y="36537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714" name="Google Shape;3714;p96"/>
            <p:cNvCxnSpPr/>
            <p:nvPr/>
          </p:nvCxnSpPr>
          <p:spPr>
            <a:xfrm rot="10800000">
              <a:off x="3079483" y="31077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715" name="Google Shape;3715;p96"/>
            <p:cNvCxnSpPr>
              <a:stCxn id="3701" idx="3"/>
              <a:endCxn id="3712" idx="1"/>
            </p:cNvCxnSpPr>
            <p:nvPr/>
          </p:nvCxnSpPr>
          <p:spPr>
            <a:xfrm>
              <a:off x="2517603" y="3040119"/>
              <a:ext cx="194100" cy="448200"/>
            </a:xfrm>
            <a:prstGeom prst="bentConnector3">
              <a:avLst>
                <a:gd fmla="val 5003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716" name="Google Shape;3716;p96"/>
          <p:cNvGrpSpPr/>
          <p:nvPr/>
        </p:nvGrpSpPr>
        <p:grpSpPr>
          <a:xfrm>
            <a:off x="414098" y="3411719"/>
            <a:ext cx="596100" cy="145800"/>
            <a:chOff x="1709498" y="3189789"/>
            <a:chExt cx="596100" cy="145800"/>
          </a:xfrm>
        </p:grpSpPr>
        <p:grpSp>
          <p:nvGrpSpPr>
            <p:cNvPr id="3717" name="Google Shape;3717;p96"/>
            <p:cNvGrpSpPr/>
            <p:nvPr/>
          </p:nvGrpSpPr>
          <p:grpSpPr>
            <a:xfrm>
              <a:off x="1709498" y="3189789"/>
              <a:ext cx="450600" cy="145800"/>
              <a:chOff x="705975" y="2364450"/>
              <a:chExt cx="450600" cy="145800"/>
            </a:xfrm>
          </p:grpSpPr>
          <p:sp>
            <p:nvSpPr>
              <p:cNvPr id="3718" name="Google Shape;3718;p96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9" name="Google Shape;3719;p96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0" name="Google Shape;3720;p96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3721" name="Google Shape;3721;p96"/>
            <p:cNvCxnSpPr>
              <a:stCxn id="3720" idx="3"/>
              <a:endCxn id="3695" idx="1"/>
            </p:cNvCxnSpPr>
            <p:nvPr/>
          </p:nvCxnSpPr>
          <p:spPr>
            <a:xfrm>
              <a:off x="2160098" y="3262689"/>
              <a:ext cx="145500" cy="3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722" name="Google Shape;3722;p96"/>
          <p:cNvGrpSpPr/>
          <p:nvPr/>
        </p:nvGrpSpPr>
        <p:grpSpPr>
          <a:xfrm>
            <a:off x="3152383" y="2967219"/>
            <a:ext cx="917451" cy="907632"/>
            <a:chOff x="7648183" y="2738619"/>
            <a:chExt cx="917451" cy="907632"/>
          </a:xfrm>
        </p:grpSpPr>
        <p:grpSp>
          <p:nvGrpSpPr>
            <p:cNvPr id="3723" name="Google Shape;3723;p96"/>
            <p:cNvGrpSpPr/>
            <p:nvPr/>
          </p:nvGrpSpPr>
          <p:grpSpPr>
            <a:xfrm>
              <a:off x="7972688" y="2738619"/>
              <a:ext cx="450600" cy="145800"/>
              <a:chOff x="705975" y="2212050"/>
              <a:chExt cx="450600" cy="145800"/>
            </a:xfrm>
          </p:grpSpPr>
          <p:sp>
            <p:nvSpPr>
              <p:cNvPr id="3724" name="Google Shape;3724;p96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5" name="Google Shape;3725;p96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6" name="Google Shape;3726;p96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27" name="Google Shape;3727;p96"/>
            <p:cNvSpPr/>
            <p:nvPr/>
          </p:nvSpPr>
          <p:spPr>
            <a:xfrm>
              <a:off x="7830334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728" name="Google Shape;3728;p96"/>
            <p:cNvCxnSpPr/>
            <p:nvPr/>
          </p:nvCxnSpPr>
          <p:spPr>
            <a:xfrm rot="10800000">
              <a:off x="8197988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729" name="Google Shape;3729;p96"/>
            <p:cNvCxnSpPr/>
            <p:nvPr/>
          </p:nvCxnSpPr>
          <p:spPr>
            <a:xfrm rot="10800000">
              <a:off x="8197988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730" name="Google Shape;3730;p96"/>
            <p:cNvCxnSpPr>
              <a:stCxn id="3710" idx="3"/>
              <a:endCxn id="3727" idx="1"/>
            </p:cNvCxnSpPr>
            <p:nvPr/>
          </p:nvCxnSpPr>
          <p:spPr>
            <a:xfrm>
              <a:off x="7648183" y="2811519"/>
              <a:ext cx="182100" cy="448200"/>
            </a:xfrm>
            <a:prstGeom prst="bentConnector3">
              <a:avLst>
                <a:gd fmla="val 50014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731" name="Google Shape;3731;p96"/>
          <p:cNvGrpSpPr/>
          <p:nvPr/>
        </p:nvGrpSpPr>
        <p:grpSpPr>
          <a:xfrm>
            <a:off x="5337637" y="2058644"/>
            <a:ext cx="735300" cy="682341"/>
            <a:chOff x="4704737" y="2052819"/>
            <a:chExt cx="735300" cy="682341"/>
          </a:xfrm>
        </p:grpSpPr>
        <p:grpSp>
          <p:nvGrpSpPr>
            <p:cNvPr id="3732" name="Google Shape;3732;p96"/>
            <p:cNvGrpSpPr/>
            <p:nvPr/>
          </p:nvGrpSpPr>
          <p:grpSpPr>
            <a:xfrm>
              <a:off x="4847090" y="2052819"/>
              <a:ext cx="450600" cy="145800"/>
              <a:chOff x="705975" y="2212050"/>
              <a:chExt cx="450600" cy="145800"/>
            </a:xfrm>
          </p:grpSpPr>
          <p:sp>
            <p:nvSpPr>
              <p:cNvPr id="3733" name="Google Shape;3733;p96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4" name="Google Shape;3734;p96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5" name="Google Shape;3735;p96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36" name="Google Shape;3736;p96"/>
            <p:cNvSpPr/>
            <p:nvPr/>
          </p:nvSpPr>
          <p:spPr>
            <a:xfrm>
              <a:off x="4704737" y="24126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737" name="Google Shape;3737;p96"/>
            <p:cNvCxnSpPr/>
            <p:nvPr/>
          </p:nvCxnSpPr>
          <p:spPr>
            <a:xfrm rot="10800000">
              <a:off x="5072390" y="21933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738" name="Google Shape;3738;p96"/>
          <p:cNvGrpSpPr/>
          <p:nvPr/>
        </p:nvGrpSpPr>
        <p:grpSpPr>
          <a:xfrm>
            <a:off x="5340000" y="896496"/>
            <a:ext cx="735300" cy="1102179"/>
            <a:chOff x="4707100" y="814471"/>
            <a:chExt cx="735300" cy="1102179"/>
          </a:xfrm>
        </p:grpSpPr>
        <p:sp>
          <p:nvSpPr>
            <p:cNvPr id="3739" name="Google Shape;3739;p96"/>
            <p:cNvSpPr txBox="1"/>
            <p:nvPr/>
          </p:nvSpPr>
          <p:spPr>
            <a:xfrm>
              <a:off x="4741652" y="1110871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شجرتان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shajaratan</a:t>
              </a:r>
              <a:endParaRPr sz="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740" name="Google Shape;3740;p96"/>
            <p:cNvSpPr txBox="1"/>
            <p:nvPr/>
          </p:nvSpPr>
          <p:spPr>
            <a:xfrm>
              <a:off x="4744279" y="814471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893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741" name="Google Shape;3741;p96"/>
            <p:cNvSpPr/>
            <p:nvPr/>
          </p:nvSpPr>
          <p:spPr>
            <a:xfrm>
              <a:off x="4707100" y="1594150"/>
              <a:ext cx="7353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s(h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cxnSp>
        <p:nvCxnSpPr>
          <p:cNvPr id="3742" name="Google Shape;3742;p96"/>
          <p:cNvCxnSpPr/>
          <p:nvPr/>
        </p:nvCxnSpPr>
        <p:spPr>
          <a:xfrm rot="10800000">
            <a:off x="6925888" y="3113538"/>
            <a:ext cx="0" cy="22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743" name="Google Shape;3743;p96"/>
          <p:cNvGrpSpPr/>
          <p:nvPr/>
        </p:nvGrpSpPr>
        <p:grpSpPr>
          <a:xfrm>
            <a:off x="5334568" y="3629531"/>
            <a:ext cx="693778" cy="727500"/>
            <a:chOff x="4701668" y="3623706"/>
            <a:chExt cx="693778" cy="727500"/>
          </a:xfrm>
        </p:grpSpPr>
        <p:sp>
          <p:nvSpPr>
            <p:cNvPr id="3744" name="Google Shape;3744;p96"/>
            <p:cNvSpPr txBox="1"/>
            <p:nvPr/>
          </p:nvSpPr>
          <p:spPr>
            <a:xfrm>
              <a:off x="4701668" y="3920106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&lt;S&gt;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745" name="Google Shape;3745;p96"/>
            <p:cNvSpPr txBox="1"/>
            <p:nvPr/>
          </p:nvSpPr>
          <p:spPr>
            <a:xfrm>
              <a:off x="4705146" y="3623706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999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3746" name="Google Shape;3746;p96"/>
          <p:cNvGrpSpPr/>
          <p:nvPr/>
        </p:nvGrpSpPr>
        <p:grpSpPr>
          <a:xfrm>
            <a:off x="6559200" y="896496"/>
            <a:ext cx="735300" cy="1102179"/>
            <a:chOff x="6254400" y="896496"/>
            <a:chExt cx="735300" cy="1102179"/>
          </a:xfrm>
        </p:grpSpPr>
        <p:sp>
          <p:nvSpPr>
            <p:cNvPr id="3747" name="Google Shape;3747;p96"/>
            <p:cNvSpPr txBox="1"/>
            <p:nvPr/>
          </p:nvSpPr>
          <p:spPr>
            <a:xfrm>
              <a:off x="6289057" y="1192896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تتمايلان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tatamayalan</a:t>
              </a:r>
              <a:endParaRPr sz="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748" name="Google Shape;3748;p96"/>
            <p:cNvSpPr txBox="1"/>
            <p:nvPr/>
          </p:nvSpPr>
          <p:spPr>
            <a:xfrm>
              <a:off x="6291392" y="896496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489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749" name="Google Shape;3749;p96"/>
            <p:cNvSpPr/>
            <p:nvPr/>
          </p:nvSpPr>
          <p:spPr>
            <a:xfrm>
              <a:off x="6254400" y="1676175"/>
              <a:ext cx="7353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s(h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3750" name="Google Shape;3750;p96"/>
          <p:cNvGrpSpPr/>
          <p:nvPr/>
        </p:nvGrpSpPr>
        <p:grpSpPr>
          <a:xfrm>
            <a:off x="6064852" y="1408446"/>
            <a:ext cx="1230728" cy="2948586"/>
            <a:chOff x="5760052" y="1408446"/>
            <a:chExt cx="1230728" cy="2948586"/>
          </a:xfrm>
        </p:grpSpPr>
        <p:grpSp>
          <p:nvGrpSpPr>
            <p:cNvPr id="3751" name="Google Shape;3751;p96"/>
            <p:cNvGrpSpPr/>
            <p:nvPr/>
          </p:nvGrpSpPr>
          <p:grpSpPr>
            <a:xfrm>
              <a:off x="6255480" y="2062017"/>
              <a:ext cx="735300" cy="1058832"/>
              <a:chOff x="7373134" y="1824219"/>
              <a:chExt cx="735300" cy="1058832"/>
            </a:xfrm>
          </p:grpSpPr>
          <p:grpSp>
            <p:nvGrpSpPr>
              <p:cNvPr id="3752" name="Google Shape;3752;p96"/>
              <p:cNvGrpSpPr/>
              <p:nvPr/>
            </p:nvGrpSpPr>
            <p:grpSpPr>
              <a:xfrm>
                <a:off x="7373134" y="1824219"/>
                <a:ext cx="735300" cy="907632"/>
                <a:chOff x="7830334" y="2738619"/>
                <a:chExt cx="735300" cy="907632"/>
              </a:xfrm>
            </p:grpSpPr>
            <p:grpSp>
              <p:nvGrpSpPr>
                <p:cNvPr id="3753" name="Google Shape;3753;p96"/>
                <p:cNvGrpSpPr/>
                <p:nvPr/>
              </p:nvGrpSpPr>
              <p:grpSpPr>
                <a:xfrm>
                  <a:off x="7972688" y="2738619"/>
                  <a:ext cx="450600" cy="145800"/>
                  <a:chOff x="705975" y="2212050"/>
                  <a:chExt cx="450600" cy="145800"/>
                </a:xfrm>
              </p:grpSpPr>
              <p:sp>
                <p:nvSpPr>
                  <p:cNvPr id="3754" name="Google Shape;3754;p96"/>
                  <p:cNvSpPr/>
                  <p:nvPr/>
                </p:nvSpPr>
                <p:spPr>
                  <a:xfrm>
                    <a:off x="705975" y="2212050"/>
                    <a:ext cx="145800" cy="1458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55" name="Google Shape;3755;p96"/>
                  <p:cNvSpPr/>
                  <p:nvPr/>
                </p:nvSpPr>
                <p:spPr>
                  <a:xfrm>
                    <a:off x="858375" y="2212050"/>
                    <a:ext cx="145800" cy="1458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56" name="Google Shape;3756;p96"/>
                  <p:cNvSpPr/>
                  <p:nvPr/>
                </p:nvSpPr>
                <p:spPr>
                  <a:xfrm>
                    <a:off x="1010775" y="2212050"/>
                    <a:ext cx="145800" cy="1458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757" name="Google Shape;3757;p96"/>
                <p:cNvSpPr/>
                <p:nvPr/>
              </p:nvSpPr>
              <p:spPr>
                <a:xfrm>
                  <a:off x="7830334" y="3090821"/>
                  <a:ext cx="735300" cy="3225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RNN</a:t>
                  </a:r>
                  <a:endParaRPr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cxnSp>
              <p:nvCxnSpPr>
                <p:cNvPr id="3758" name="Google Shape;3758;p96"/>
                <p:cNvCxnSpPr/>
                <p:nvPr/>
              </p:nvCxnSpPr>
              <p:spPr>
                <a:xfrm rot="10800000">
                  <a:off x="8197988" y="2879113"/>
                  <a:ext cx="0" cy="221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3759" name="Google Shape;3759;p96"/>
                <p:cNvCxnSpPr/>
                <p:nvPr/>
              </p:nvCxnSpPr>
              <p:spPr>
                <a:xfrm rot="10800000">
                  <a:off x="8197988" y="3425151"/>
                  <a:ext cx="0" cy="221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</p:grpSp>
          <p:grpSp>
            <p:nvGrpSpPr>
              <p:cNvPr id="3760" name="Google Shape;3760;p96"/>
              <p:cNvGrpSpPr/>
              <p:nvPr/>
            </p:nvGrpSpPr>
            <p:grpSpPr>
              <a:xfrm>
                <a:off x="7516998" y="2737251"/>
                <a:ext cx="450600" cy="145800"/>
                <a:chOff x="705975" y="2364450"/>
                <a:chExt cx="450600" cy="145800"/>
              </a:xfrm>
            </p:grpSpPr>
            <p:sp>
              <p:nvSpPr>
                <p:cNvPr id="3761" name="Google Shape;3761;p96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BF9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2" name="Google Shape;3762;p96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BF9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3" name="Google Shape;3763;p96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BF9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764" name="Google Shape;3764;p96"/>
            <p:cNvGrpSpPr/>
            <p:nvPr/>
          </p:nvGrpSpPr>
          <p:grpSpPr>
            <a:xfrm>
              <a:off x="5760052" y="1408446"/>
              <a:ext cx="1195052" cy="2948586"/>
              <a:chOff x="5431952" y="1402621"/>
              <a:chExt cx="1195052" cy="2948586"/>
            </a:xfrm>
          </p:grpSpPr>
          <p:sp>
            <p:nvSpPr>
              <p:cNvPr id="3765" name="Google Shape;3765;p96"/>
              <p:cNvSpPr txBox="1"/>
              <p:nvPr/>
            </p:nvSpPr>
            <p:spPr>
              <a:xfrm>
                <a:off x="5934077" y="3920106"/>
                <a:ext cx="690300" cy="4311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شجرتان</a:t>
                </a:r>
                <a:endParaRPr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shajaratan</a:t>
                </a:r>
                <a:endParaRPr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766" name="Google Shape;3766;p96"/>
              <p:cNvSpPr txBox="1"/>
              <p:nvPr/>
            </p:nvSpPr>
            <p:spPr>
              <a:xfrm>
                <a:off x="5936704" y="3623706"/>
                <a:ext cx="6903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893</a:t>
                </a:r>
                <a:endParaRPr i="1"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3767" name="Google Shape;3767;p96"/>
              <p:cNvCxnSpPr>
                <a:stCxn id="3739" idx="3"/>
                <a:endCxn id="3765" idx="1"/>
              </p:cNvCxnSpPr>
              <p:nvPr/>
            </p:nvCxnSpPr>
            <p:spPr>
              <a:xfrm>
                <a:off x="5431952" y="1402621"/>
                <a:ext cx="502200" cy="2733000"/>
              </a:xfrm>
              <a:prstGeom prst="bentConnector3">
                <a:avLst>
                  <a:gd fmla="val 49993" name="adj1"/>
                </a:avLst>
              </a:prstGeom>
              <a:noFill/>
              <a:ln cap="flat" cmpd="sng" w="9525">
                <a:solidFill>
                  <a:srgbClr val="9E9E9E"/>
                </a:solidFill>
                <a:prstDash val="dash"/>
                <a:round/>
                <a:headEnd len="med" w="med" type="none"/>
                <a:tailEnd len="med" w="med" type="triangle"/>
              </a:ln>
            </p:spPr>
          </p:cxnSp>
        </p:grpSp>
      </p:grpSp>
      <p:grpSp>
        <p:nvGrpSpPr>
          <p:cNvPr id="3768" name="Google Shape;3768;p96"/>
          <p:cNvGrpSpPr/>
          <p:nvPr/>
        </p:nvGrpSpPr>
        <p:grpSpPr>
          <a:xfrm>
            <a:off x="7806609" y="896496"/>
            <a:ext cx="691785" cy="727500"/>
            <a:chOff x="7806609" y="896496"/>
            <a:chExt cx="691785" cy="727500"/>
          </a:xfrm>
        </p:grpSpPr>
        <p:sp>
          <p:nvSpPr>
            <p:cNvPr id="3769" name="Google Shape;3769;p96"/>
            <p:cNvSpPr txBox="1"/>
            <p:nvPr/>
          </p:nvSpPr>
          <p:spPr>
            <a:xfrm>
              <a:off x="7808093" y="896496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998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770" name="Google Shape;3770;p96"/>
            <p:cNvSpPr txBox="1"/>
            <p:nvPr/>
          </p:nvSpPr>
          <p:spPr>
            <a:xfrm>
              <a:off x="7806609" y="1192896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&lt;E&gt;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3771" name="Google Shape;3771;p96"/>
          <p:cNvGrpSpPr/>
          <p:nvPr/>
        </p:nvGrpSpPr>
        <p:grpSpPr>
          <a:xfrm>
            <a:off x="7918390" y="2058644"/>
            <a:ext cx="450600" cy="145800"/>
            <a:chOff x="705975" y="2212050"/>
            <a:chExt cx="450600" cy="145800"/>
          </a:xfrm>
        </p:grpSpPr>
        <p:sp>
          <p:nvSpPr>
            <p:cNvPr id="3772" name="Google Shape;3772;p96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96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96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5" name="Google Shape;3775;p96"/>
          <p:cNvGrpSpPr/>
          <p:nvPr/>
        </p:nvGrpSpPr>
        <p:grpSpPr>
          <a:xfrm>
            <a:off x="7776037" y="2199138"/>
            <a:ext cx="735300" cy="767139"/>
            <a:chOff x="3143850" y="2879113"/>
            <a:chExt cx="735300" cy="767139"/>
          </a:xfrm>
        </p:grpSpPr>
        <p:sp>
          <p:nvSpPr>
            <p:cNvPr id="3776" name="Google Shape;3776;p96"/>
            <p:cNvSpPr/>
            <p:nvPr/>
          </p:nvSpPr>
          <p:spPr>
            <a:xfrm>
              <a:off x="3143850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777" name="Google Shape;3777;p96"/>
            <p:cNvCxnSpPr/>
            <p:nvPr/>
          </p:nvCxnSpPr>
          <p:spPr>
            <a:xfrm rot="10800000">
              <a:off x="3511503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778" name="Google Shape;3778;p96"/>
            <p:cNvCxnSpPr/>
            <p:nvPr/>
          </p:nvCxnSpPr>
          <p:spPr>
            <a:xfrm rot="10800000">
              <a:off x="3511503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779" name="Google Shape;3779;p96"/>
          <p:cNvGrpSpPr/>
          <p:nvPr/>
        </p:nvGrpSpPr>
        <p:grpSpPr>
          <a:xfrm>
            <a:off x="7918398" y="2971676"/>
            <a:ext cx="450600" cy="145800"/>
            <a:chOff x="705975" y="2364450"/>
            <a:chExt cx="450600" cy="145800"/>
          </a:xfrm>
        </p:grpSpPr>
        <p:sp>
          <p:nvSpPr>
            <p:cNvPr id="3780" name="Google Shape;3780;p96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BF9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96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BF9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96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BF9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3" name="Google Shape;3783;p96"/>
          <p:cNvSpPr/>
          <p:nvPr/>
        </p:nvSpPr>
        <p:spPr>
          <a:xfrm>
            <a:off x="7778400" y="1676175"/>
            <a:ext cx="7353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s(h</a:t>
            </a:r>
            <a:r>
              <a:rPr baseline="-25000" lang="en"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784" name="Google Shape;3784;p96"/>
          <p:cNvCxnSpPr/>
          <p:nvPr/>
        </p:nvCxnSpPr>
        <p:spPr>
          <a:xfrm rot="10800000">
            <a:off x="8145088" y="3113538"/>
            <a:ext cx="0" cy="22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85" name="Google Shape;3785;p96"/>
          <p:cNvSpPr txBox="1"/>
          <p:nvPr/>
        </p:nvSpPr>
        <p:spPr>
          <a:xfrm>
            <a:off x="7786282" y="3925931"/>
            <a:ext cx="690300" cy="4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تتمايلان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tatamayalan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86" name="Google Shape;3786;p96"/>
          <p:cNvSpPr txBox="1"/>
          <p:nvPr/>
        </p:nvSpPr>
        <p:spPr>
          <a:xfrm>
            <a:off x="7788617" y="3629531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489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787" name="Google Shape;3787;p96"/>
          <p:cNvCxnSpPr>
            <a:stCxn id="3747" idx="3"/>
            <a:endCxn id="3785" idx="1"/>
          </p:cNvCxnSpPr>
          <p:nvPr/>
        </p:nvCxnSpPr>
        <p:spPr>
          <a:xfrm>
            <a:off x="7284157" y="1408446"/>
            <a:ext cx="502200" cy="27330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rgbClr val="9E9E9E"/>
            </a:solidFill>
            <a:prstDash val="dash"/>
            <a:round/>
            <a:headEnd len="med" w="med" type="none"/>
            <a:tailEnd len="med" w="med" type="triangle"/>
          </a:ln>
        </p:spPr>
      </p:cxnSp>
      <p:grpSp>
        <p:nvGrpSpPr>
          <p:cNvPr id="3788" name="Google Shape;3788;p96"/>
          <p:cNvGrpSpPr/>
          <p:nvPr/>
        </p:nvGrpSpPr>
        <p:grpSpPr>
          <a:xfrm>
            <a:off x="5340000" y="2745176"/>
            <a:ext cx="3173700" cy="906524"/>
            <a:chOff x="4707100" y="2739351"/>
            <a:chExt cx="3173700" cy="906524"/>
          </a:xfrm>
        </p:grpSpPr>
        <p:cxnSp>
          <p:nvCxnSpPr>
            <p:cNvPr id="3789" name="Google Shape;3789;p96"/>
            <p:cNvCxnSpPr/>
            <p:nvPr/>
          </p:nvCxnSpPr>
          <p:spPr>
            <a:xfrm rot="10800000">
              <a:off x="5072390" y="27393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3790" name="Google Shape;3790;p96"/>
            <p:cNvGrpSpPr/>
            <p:nvPr/>
          </p:nvGrpSpPr>
          <p:grpSpPr>
            <a:xfrm>
              <a:off x="4847098" y="2965851"/>
              <a:ext cx="450600" cy="145800"/>
              <a:chOff x="705975" y="2364450"/>
              <a:chExt cx="450600" cy="145800"/>
            </a:xfrm>
          </p:grpSpPr>
          <p:sp>
            <p:nvSpPr>
              <p:cNvPr id="3791" name="Google Shape;3791;p96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2" name="Google Shape;3792;p96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3" name="Google Shape;3793;p96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3794" name="Google Shape;3794;p96"/>
            <p:cNvCxnSpPr/>
            <p:nvPr/>
          </p:nvCxnSpPr>
          <p:spPr>
            <a:xfrm rot="10800000">
              <a:off x="5073788" y="31077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795" name="Google Shape;3795;p96"/>
            <p:cNvSpPr/>
            <p:nvPr/>
          </p:nvSpPr>
          <p:spPr>
            <a:xfrm>
              <a:off x="4707100" y="3323375"/>
              <a:ext cx="31737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Embedding Layer </a:t>
              </a:r>
              <a:r>
                <a:rPr i="1" lang="en">
                  <a:latin typeface="Helvetica Neue"/>
                  <a:ea typeface="Helvetica Neue"/>
                  <a:cs typeface="Helvetica Neue"/>
                  <a:sym typeface="Helvetica Neue"/>
                </a:rPr>
                <a:t>V</a:t>
              </a:r>
              <a:r>
                <a:rPr baseline="-25000" i="1" lang="en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i="1" lang="en">
                  <a:latin typeface="Helvetica Neue"/>
                  <a:ea typeface="Helvetica Neue"/>
                  <a:cs typeface="Helvetica Neue"/>
                  <a:sym typeface="Helvetica Neue"/>
                </a:rPr>
                <a:t>(t)</a:t>
              </a:r>
              <a:endParaRPr i="1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796" name="Google Shape;3796;p96"/>
          <p:cNvSpPr txBox="1"/>
          <p:nvPr/>
        </p:nvSpPr>
        <p:spPr>
          <a:xfrm>
            <a:off x="4166584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&lt;E&gt;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97" name="Google Shape;3797;p96"/>
          <p:cNvSpPr txBox="1"/>
          <p:nvPr/>
        </p:nvSpPr>
        <p:spPr>
          <a:xfrm>
            <a:off x="4170893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998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798" name="Google Shape;3798;p96"/>
          <p:cNvGrpSpPr/>
          <p:nvPr/>
        </p:nvGrpSpPr>
        <p:grpSpPr>
          <a:xfrm>
            <a:off x="4255898" y="3874851"/>
            <a:ext cx="450600" cy="145800"/>
            <a:chOff x="705975" y="2364450"/>
            <a:chExt cx="450600" cy="145800"/>
          </a:xfrm>
        </p:grpSpPr>
        <p:sp>
          <p:nvSpPr>
            <p:cNvPr id="3799" name="Google Shape;3799;p96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96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96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2" name="Google Shape;3802;p96"/>
          <p:cNvGrpSpPr/>
          <p:nvPr/>
        </p:nvGrpSpPr>
        <p:grpSpPr>
          <a:xfrm>
            <a:off x="3927488" y="2967219"/>
            <a:ext cx="921822" cy="907632"/>
            <a:chOff x="7643813" y="2738619"/>
            <a:chExt cx="921822" cy="907632"/>
          </a:xfrm>
        </p:grpSpPr>
        <p:grpSp>
          <p:nvGrpSpPr>
            <p:cNvPr id="3803" name="Google Shape;3803;p96"/>
            <p:cNvGrpSpPr/>
            <p:nvPr/>
          </p:nvGrpSpPr>
          <p:grpSpPr>
            <a:xfrm>
              <a:off x="7972688" y="2738619"/>
              <a:ext cx="450600" cy="145800"/>
              <a:chOff x="705975" y="2212050"/>
              <a:chExt cx="450600" cy="145800"/>
            </a:xfrm>
          </p:grpSpPr>
          <p:sp>
            <p:nvSpPr>
              <p:cNvPr id="3804" name="Google Shape;3804;p96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5" name="Google Shape;3805;p96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6" name="Google Shape;3806;p96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07" name="Google Shape;3807;p96"/>
            <p:cNvSpPr/>
            <p:nvPr/>
          </p:nvSpPr>
          <p:spPr>
            <a:xfrm>
              <a:off x="7830334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808" name="Google Shape;3808;p96"/>
            <p:cNvCxnSpPr/>
            <p:nvPr/>
          </p:nvCxnSpPr>
          <p:spPr>
            <a:xfrm rot="10800000">
              <a:off x="8197988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09" name="Google Shape;3809;p96"/>
            <p:cNvCxnSpPr/>
            <p:nvPr/>
          </p:nvCxnSpPr>
          <p:spPr>
            <a:xfrm rot="10800000">
              <a:off x="8197988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10" name="Google Shape;3810;p96"/>
            <p:cNvCxnSpPr>
              <a:stCxn id="3726" idx="3"/>
              <a:endCxn id="3807" idx="1"/>
            </p:cNvCxnSpPr>
            <p:nvPr/>
          </p:nvCxnSpPr>
          <p:spPr>
            <a:xfrm>
              <a:off x="7643813" y="2811519"/>
              <a:ext cx="186600" cy="448200"/>
            </a:xfrm>
            <a:prstGeom prst="bentConnector3">
              <a:avLst>
                <a:gd fmla="val 49979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3811" name="Google Shape;3811;p96"/>
          <p:cNvCxnSpPr/>
          <p:nvPr/>
        </p:nvCxnSpPr>
        <p:spPr>
          <a:xfrm rot="10800000">
            <a:off x="4486090" y="2661644"/>
            <a:ext cx="0" cy="3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12" name="Google Shape;3812;p96"/>
          <p:cNvSpPr/>
          <p:nvPr/>
        </p:nvSpPr>
        <p:spPr>
          <a:xfrm>
            <a:off x="42607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3" name="Google Shape;3813;p96"/>
          <p:cNvSpPr/>
          <p:nvPr/>
        </p:nvSpPr>
        <p:spPr>
          <a:xfrm>
            <a:off x="44131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4" name="Google Shape;3814;p96"/>
          <p:cNvSpPr/>
          <p:nvPr/>
        </p:nvSpPr>
        <p:spPr>
          <a:xfrm>
            <a:off x="45655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15" name="Google Shape;3815;p96"/>
          <p:cNvCxnSpPr>
            <a:stCxn id="3814" idx="3"/>
          </p:cNvCxnSpPr>
          <p:nvPr/>
        </p:nvCxnSpPr>
        <p:spPr>
          <a:xfrm flipH="1" rot="10800000">
            <a:off x="4711390" y="2579744"/>
            <a:ext cx="626100" cy="90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16" name="Google Shape;3816;p96"/>
          <p:cNvCxnSpPr>
            <a:stCxn id="3736" idx="3"/>
            <a:endCxn id="3757" idx="1"/>
          </p:cNvCxnSpPr>
          <p:nvPr/>
        </p:nvCxnSpPr>
        <p:spPr>
          <a:xfrm flipH="1" rot="10800000">
            <a:off x="6072937" y="2575535"/>
            <a:ext cx="487200" cy="42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17" name="Google Shape;3817;p96"/>
          <p:cNvCxnSpPr>
            <a:endCxn id="3776" idx="1"/>
          </p:cNvCxnSpPr>
          <p:nvPr/>
        </p:nvCxnSpPr>
        <p:spPr>
          <a:xfrm flipH="1" rot="10800000">
            <a:off x="3702337" y="2579735"/>
            <a:ext cx="4073700" cy="3876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18" name="Google Shape;3818;p96"/>
          <p:cNvCxnSpPr>
            <a:endCxn id="3776" idx="1"/>
          </p:cNvCxnSpPr>
          <p:nvPr/>
        </p:nvCxnSpPr>
        <p:spPr>
          <a:xfrm flipH="1" rot="10800000">
            <a:off x="4481737" y="2579735"/>
            <a:ext cx="3294300" cy="3876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2" name="Shape 3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3" name="Google Shape;3823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Encoder-Decoder Attention: Soft versus Hard</a:t>
            </a:r>
            <a:endParaRPr/>
          </a:p>
        </p:txBody>
      </p:sp>
      <p:sp>
        <p:nvSpPr>
          <p:cNvPr id="3824" name="Google Shape;3824;p97"/>
          <p:cNvSpPr txBox="1"/>
          <p:nvPr>
            <p:ph idx="1" type="body"/>
          </p:nvPr>
        </p:nvSpPr>
        <p:spPr>
          <a:xfrm>
            <a:off x="2907900" y="4261950"/>
            <a:ext cx="61908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* with some tricks to ensure the whole pipeline stays differentiable</a:t>
            </a:r>
            <a:endParaRPr sz="1600"/>
          </a:p>
        </p:txBody>
      </p:sp>
      <p:grpSp>
        <p:nvGrpSpPr>
          <p:cNvPr id="3825" name="Google Shape;3825;p97"/>
          <p:cNvGrpSpPr/>
          <p:nvPr/>
        </p:nvGrpSpPr>
        <p:grpSpPr>
          <a:xfrm>
            <a:off x="423611" y="3065326"/>
            <a:ext cx="3223314" cy="947685"/>
            <a:chOff x="6010136" y="1550126"/>
            <a:chExt cx="3223314" cy="947685"/>
          </a:xfrm>
        </p:grpSpPr>
        <p:sp>
          <p:nvSpPr>
            <p:cNvPr id="3826" name="Google Shape;3826;p97"/>
            <p:cNvSpPr txBox="1"/>
            <p:nvPr/>
          </p:nvSpPr>
          <p:spPr>
            <a:xfrm>
              <a:off x="6010136" y="1550126"/>
              <a:ext cx="3100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    Σ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i=1</a:t>
              </a:r>
              <a:r>
                <a:rPr baseline="-25000"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…L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ei</a:t>
              </a: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exp(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a(h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ei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))</a:t>
              </a: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27" name="Google Shape;3827;p97"/>
            <p:cNvSpPr txBox="1"/>
            <p:nvPr/>
          </p:nvSpPr>
          <p:spPr>
            <a:xfrm>
              <a:off x="6578450" y="1974611"/>
              <a:ext cx="2655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[Σ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j=1…L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exp(a(h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ej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))]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828" name="Google Shape;3828;p97"/>
            <p:cNvCxnSpPr/>
            <p:nvPr/>
          </p:nvCxnSpPr>
          <p:spPr>
            <a:xfrm>
              <a:off x="6897525" y="2068600"/>
              <a:ext cx="2009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829" name="Google Shape;3829;p97"/>
          <p:cNvSpPr txBox="1"/>
          <p:nvPr/>
        </p:nvSpPr>
        <p:spPr>
          <a:xfrm>
            <a:off x="4267196" y="3065325"/>
            <a:ext cx="4374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    argmax</a:t>
            </a:r>
            <a:r>
              <a:rPr baseline="30000" lang="en" sz="2200"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r>
              <a:rPr baseline="-25000" lang="en" sz="2200">
                <a:latin typeface="Helvetica Neue"/>
                <a:ea typeface="Helvetica Neue"/>
                <a:cs typeface="Helvetica Neue"/>
                <a:sym typeface="Helvetica Neue"/>
              </a:rPr>
              <a:t>he.</a:t>
            </a:r>
            <a:r>
              <a:rPr baseline="-25000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i=1</a:t>
            </a:r>
            <a:r>
              <a:rPr baseline="-25000" lang="en" sz="2200">
                <a:latin typeface="Helvetica Neue"/>
                <a:ea typeface="Helvetica Neue"/>
                <a:cs typeface="Helvetica Neue"/>
                <a:sym typeface="Helvetica Neue"/>
              </a:rPr>
              <a:t>…L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exp(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a(h</a:t>
            </a:r>
            <a:r>
              <a:rPr baseline="-25000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d1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,h</a:t>
            </a:r>
            <a:r>
              <a:rPr baseline="-25000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ei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))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30" name="Google Shape;3830;p97"/>
          <p:cNvSpPr txBox="1"/>
          <p:nvPr/>
        </p:nvSpPr>
        <p:spPr>
          <a:xfrm>
            <a:off x="5826125" y="3489811"/>
            <a:ext cx="2655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[Σ</a:t>
            </a:r>
            <a:r>
              <a:rPr baseline="-25000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j=1…L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exp(a(h</a:t>
            </a:r>
            <a:r>
              <a:rPr baseline="-25000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d1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,h</a:t>
            </a:r>
            <a:r>
              <a:rPr baseline="-25000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ej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))]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831" name="Google Shape;3831;p97"/>
          <p:cNvCxnSpPr/>
          <p:nvPr/>
        </p:nvCxnSpPr>
        <p:spPr>
          <a:xfrm>
            <a:off x="6145200" y="3583800"/>
            <a:ext cx="200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32" name="Google Shape;3832;p97"/>
          <p:cNvSpPr txBox="1"/>
          <p:nvPr>
            <p:ph idx="1" type="body"/>
          </p:nvPr>
        </p:nvSpPr>
        <p:spPr>
          <a:xfrm>
            <a:off x="1162425" y="2492625"/>
            <a:ext cx="223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Soft Attention</a:t>
            </a:r>
            <a:endParaRPr b="1"/>
          </a:p>
        </p:txBody>
      </p:sp>
      <p:sp>
        <p:nvSpPr>
          <p:cNvPr id="3833" name="Google Shape;3833;p97"/>
          <p:cNvSpPr txBox="1"/>
          <p:nvPr>
            <p:ph idx="1" type="body"/>
          </p:nvPr>
        </p:nvSpPr>
        <p:spPr>
          <a:xfrm>
            <a:off x="5234625" y="2492625"/>
            <a:ext cx="223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Hard Attention</a:t>
            </a:r>
            <a:endParaRPr b="1"/>
          </a:p>
        </p:txBody>
      </p:sp>
      <p:sp>
        <p:nvSpPr>
          <p:cNvPr id="3834" name="Google Shape;3834;p97"/>
          <p:cNvSpPr txBox="1"/>
          <p:nvPr>
            <p:ph idx="1" type="body"/>
          </p:nvPr>
        </p:nvSpPr>
        <p:spPr>
          <a:xfrm>
            <a:off x="464100" y="1304875"/>
            <a:ext cx="8520600" cy="11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 lot of our weights will be near zero, probably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We could instead just use the </a:t>
            </a:r>
            <a:r>
              <a:rPr i="1" lang="en"/>
              <a:t>most relevant</a:t>
            </a:r>
            <a:r>
              <a:rPr lang="en"/>
              <a:t> hidden state</a:t>
            </a:r>
            <a:endParaRPr/>
          </a:p>
        </p:txBody>
      </p:sp>
      <p:sp>
        <p:nvSpPr>
          <p:cNvPr id="3835" name="Google Shape;3835;p97"/>
          <p:cNvSpPr/>
          <p:nvPr/>
        </p:nvSpPr>
        <p:spPr>
          <a:xfrm>
            <a:off x="25" y="4863350"/>
            <a:ext cx="9144000" cy="280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Show, Attend and Tell: Neural Image Caption Generation with Visual Attention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, ICML 2015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9" name="Shape 3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" name="Google Shape;3840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Encoder-Decoder Attention: Hard Versus Soft</a:t>
            </a:r>
            <a:endParaRPr/>
          </a:p>
        </p:txBody>
      </p:sp>
      <p:sp>
        <p:nvSpPr>
          <p:cNvPr id="3841" name="Google Shape;3841;p98"/>
          <p:cNvSpPr/>
          <p:nvPr/>
        </p:nvSpPr>
        <p:spPr>
          <a:xfrm>
            <a:off x="1030900" y="4108075"/>
            <a:ext cx="38304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Embedding Layer 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baseline="-25000" i="1" lang="en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(t)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42" name="Google Shape;3842;p98"/>
          <p:cNvSpPr txBox="1"/>
          <p:nvPr/>
        </p:nvSpPr>
        <p:spPr>
          <a:xfrm>
            <a:off x="1030900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&lt;S&gt;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43" name="Google Shape;3843;p98"/>
          <p:cNvSpPr txBox="1"/>
          <p:nvPr/>
        </p:nvSpPr>
        <p:spPr>
          <a:xfrm>
            <a:off x="1812661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two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44" name="Google Shape;3844;p98"/>
          <p:cNvSpPr txBox="1"/>
          <p:nvPr/>
        </p:nvSpPr>
        <p:spPr>
          <a:xfrm>
            <a:off x="2594423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trees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45" name="Google Shape;3845;p98"/>
          <p:cNvSpPr txBox="1"/>
          <p:nvPr/>
        </p:nvSpPr>
        <p:spPr>
          <a:xfrm>
            <a:off x="3376184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sway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46" name="Google Shape;3846;p98"/>
          <p:cNvSpPr txBox="1"/>
          <p:nvPr/>
        </p:nvSpPr>
        <p:spPr>
          <a:xfrm>
            <a:off x="103090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999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47" name="Google Shape;3847;p98"/>
          <p:cNvSpPr txBox="1"/>
          <p:nvPr/>
        </p:nvSpPr>
        <p:spPr>
          <a:xfrm>
            <a:off x="181181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128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48" name="Google Shape;3848;p98"/>
          <p:cNvSpPr txBox="1"/>
          <p:nvPr/>
        </p:nvSpPr>
        <p:spPr>
          <a:xfrm>
            <a:off x="259272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137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49" name="Google Shape;3849;p98"/>
          <p:cNvSpPr txBox="1"/>
          <p:nvPr/>
        </p:nvSpPr>
        <p:spPr>
          <a:xfrm>
            <a:off x="3380493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783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850" name="Google Shape;3850;p98"/>
          <p:cNvGrpSpPr/>
          <p:nvPr/>
        </p:nvGrpSpPr>
        <p:grpSpPr>
          <a:xfrm>
            <a:off x="1152603" y="3874851"/>
            <a:ext cx="450600" cy="145800"/>
            <a:chOff x="705975" y="2364450"/>
            <a:chExt cx="450600" cy="145800"/>
          </a:xfrm>
        </p:grpSpPr>
        <p:sp>
          <p:nvSpPr>
            <p:cNvPr id="3851" name="Google Shape;3851;p98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98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98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54" name="Google Shape;3854;p98"/>
          <p:cNvGrpSpPr/>
          <p:nvPr/>
        </p:nvGrpSpPr>
        <p:grpSpPr>
          <a:xfrm>
            <a:off x="1914603" y="3874851"/>
            <a:ext cx="450600" cy="145800"/>
            <a:chOff x="705975" y="2364450"/>
            <a:chExt cx="450600" cy="145800"/>
          </a:xfrm>
        </p:grpSpPr>
        <p:sp>
          <p:nvSpPr>
            <p:cNvPr id="3855" name="Google Shape;3855;p98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98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98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58" name="Google Shape;3858;p98"/>
          <p:cNvGrpSpPr/>
          <p:nvPr/>
        </p:nvGrpSpPr>
        <p:grpSpPr>
          <a:xfrm>
            <a:off x="2701817" y="3874851"/>
            <a:ext cx="450600" cy="145800"/>
            <a:chOff x="705975" y="2364450"/>
            <a:chExt cx="450600" cy="145800"/>
          </a:xfrm>
        </p:grpSpPr>
        <p:sp>
          <p:nvSpPr>
            <p:cNvPr id="3859" name="Google Shape;3859;p98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98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98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62" name="Google Shape;3862;p98"/>
          <p:cNvGrpSpPr/>
          <p:nvPr/>
        </p:nvGrpSpPr>
        <p:grpSpPr>
          <a:xfrm>
            <a:off x="3476423" y="3874851"/>
            <a:ext cx="450600" cy="145800"/>
            <a:chOff x="705975" y="2364450"/>
            <a:chExt cx="450600" cy="145800"/>
          </a:xfrm>
        </p:grpSpPr>
        <p:sp>
          <p:nvSpPr>
            <p:cNvPr id="3863" name="Google Shape;3863;p98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98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98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66" name="Google Shape;3866;p98"/>
          <p:cNvGrpSpPr/>
          <p:nvPr/>
        </p:nvGrpSpPr>
        <p:grpSpPr>
          <a:xfrm>
            <a:off x="1152603" y="2967219"/>
            <a:ext cx="450600" cy="145800"/>
            <a:chOff x="705975" y="2212050"/>
            <a:chExt cx="450600" cy="145800"/>
          </a:xfrm>
        </p:grpSpPr>
        <p:sp>
          <p:nvSpPr>
            <p:cNvPr id="3867" name="Google Shape;3867;p98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98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98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70" name="Google Shape;3870;p98"/>
          <p:cNvGrpSpPr/>
          <p:nvPr/>
        </p:nvGrpSpPr>
        <p:grpSpPr>
          <a:xfrm>
            <a:off x="1010250" y="3107713"/>
            <a:ext cx="735300" cy="767139"/>
            <a:chOff x="2381850" y="2879113"/>
            <a:chExt cx="735300" cy="767139"/>
          </a:xfrm>
        </p:grpSpPr>
        <p:sp>
          <p:nvSpPr>
            <p:cNvPr id="3871" name="Google Shape;3871;p98"/>
            <p:cNvSpPr/>
            <p:nvPr/>
          </p:nvSpPr>
          <p:spPr>
            <a:xfrm>
              <a:off x="2381850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872" name="Google Shape;3872;p98"/>
            <p:cNvCxnSpPr/>
            <p:nvPr/>
          </p:nvCxnSpPr>
          <p:spPr>
            <a:xfrm rot="10800000">
              <a:off x="2749503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73" name="Google Shape;3873;p98"/>
            <p:cNvCxnSpPr/>
            <p:nvPr/>
          </p:nvCxnSpPr>
          <p:spPr>
            <a:xfrm rot="10800000">
              <a:off x="2749503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874" name="Google Shape;3874;p98"/>
          <p:cNvGrpSpPr/>
          <p:nvPr/>
        </p:nvGrpSpPr>
        <p:grpSpPr>
          <a:xfrm>
            <a:off x="1914603" y="2967219"/>
            <a:ext cx="450600" cy="145800"/>
            <a:chOff x="705975" y="2212050"/>
            <a:chExt cx="450600" cy="145800"/>
          </a:xfrm>
        </p:grpSpPr>
        <p:sp>
          <p:nvSpPr>
            <p:cNvPr id="3875" name="Google Shape;3875;p98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98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98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78" name="Google Shape;3878;p98"/>
          <p:cNvGrpSpPr/>
          <p:nvPr/>
        </p:nvGrpSpPr>
        <p:grpSpPr>
          <a:xfrm>
            <a:off x="1603203" y="3040119"/>
            <a:ext cx="904347" cy="834732"/>
            <a:chOff x="2974803" y="2811519"/>
            <a:chExt cx="904347" cy="834732"/>
          </a:xfrm>
        </p:grpSpPr>
        <p:sp>
          <p:nvSpPr>
            <p:cNvPr id="3879" name="Google Shape;3879;p98"/>
            <p:cNvSpPr/>
            <p:nvPr/>
          </p:nvSpPr>
          <p:spPr>
            <a:xfrm>
              <a:off x="3143850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880" name="Google Shape;3880;p98"/>
            <p:cNvCxnSpPr/>
            <p:nvPr/>
          </p:nvCxnSpPr>
          <p:spPr>
            <a:xfrm rot="10800000">
              <a:off x="3511503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81" name="Google Shape;3881;p98"/>
            <p:cNvCxnSpPr/>
            <p:nvPr/>
          </p:nvCxnSpPr>
          <p:spPr>
            <a:xfrm rot="10800000">
              <a:off x="3511503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82" name="Google Shape;3882;p98"/>
            <p:cNvCxnSpPr>
              <a:stCxn id="3869" idx="3"/>
              <a:endCxn id="3879" idx="1"/>
            </p:cNvCxnSpPr>
            <p:nvPr/>
          </p:nvCxnSpPr>
          <p:spPr>
            <a:xfrm>
              <a:off x="2974803" y="2811519"/>
              <a:ext cx="168900" cy="448200"/>
            </a:xfrm>
            <a:prstGeom prst="bentConnector3">
              <a:avLst>
                <a:gd fmla="val 5004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883" name="Google Shape;3883;p98"/>
          <p:cNvGrpSpPr/>
          <p:nvPr/>
        </p:nvGrpSpPr>
        <p:grpSpPr>
          <a:xfrm>
            <a:off x="2701783" y="2967219"/>
            <a:ext cx="450600" cy="145800"/>
            <a:chOff x="705975" y="2212050"/>
            <a:chExt cx="450600" cy="145800"/>
          </a:xfrm>
        </p:grpSpPr>
        <p:sp>
          <p:nvSpPr>
            <p:cNvPr id="3884" name="Google Shape;3884;p98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98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98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87" name="Google Shape;3887;p98"/>
          <p:cNvGrpSpPr/>
          <p:nvPr/>
        </p:nvGrpSpPr>
        <p:grpSpPr>
          <a:xfrm>
            <a:off x="2365203" y="3040119"/>
            <a:ext cx="929527" cy="834732"/>
            <a:chOff x="2517603" y="3040119"/>
            <a:chExt cx="929527" cy="834732"/>
          </a:xfrm>
        </p:grpSpPr>
        <p:sp>
          <p:nvSpPr>
            <p:cNvPr id="3888" name="Google Shape;3888;p98"/>
            <p:cNvSpPr/>
            <p:nvPr/>
          </p:nvSpPr>
          <p:spPr>
            <a:xfrm>
              <a:off x="2711830" y="33270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889" name="Google Shape;3889;p98"/>
            <p:cNvCxnSpPr/>
            <p:nvPr/>
          </p:nvCxnSpPr>
          <p:spPr>
            <a:xfrm rot="10800000">
              <a:off x="3079483" y="36537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90" name="Google Shape;3890;p98"/>
            <p:cNvCxnSpPr/>
            <p:nvPr/>
          </p:nvCxnSpPr>
          <p:spPr>
            <a:xfrm rot="10800000">
              <a:off x="3079483" y="31077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91" name="Google Shape;3891;p98"/>
            <p:cNvCxnSpPr>
              <a:stCxn id="3877" idx="3"/>
              <a:endCxn id="3888" idx="1"/>
            </p:cNvCxnSpPr>
            <p:nvPr/>
          </p:nvCxnSpPr>
          <p:spPr>
            <a:xfrm>
              <a:off x="2517603" y="3040119"/>
              <a:ext cx="194100" cy="448200"/>
            </a:xfrm>
            <a:prstGeom prst="bentConnector3">
              <a:avLst>
                <a:gd fmla="val 5003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892" name="Google Shape;3892;p98"/>
          <p:cNvGrpSpPr/>
          <p:nvPr/>
        </p:nvGrpSpPr>
        <p:grpSpPr>
          <a:xfrm>
            <a:off x="414098" y="3411719"/>
            <a:ext cx="596100" cy="145800"/>
            <a:chOff x="1709498" y="3189789"/>
            <a:chExt cx="596100" cy="145800"/>
          </a:xfrm>
        </p:grpSpPr>
        <p:grpSp>
          <p:nvGrpSpPr>
            <p:cNvPr id="3893" name="Google Shape;3893;p98"/>
            <p:cNvGrpSpPr/>
            <p:nvPr/>
          </p:nvGrpSpPr>
          <p:grpSpPr>
            <a:xfrm>
              <a:off x="1709498" y="3189789"/>
              <a:ext cx="450600" cy="145800"/>
              <a:chOff x="705975" y="2364450"/>
              <a:chExt cx="450600" cy="145800"/>
            </a:xfrm>
          </p:grpSpPr>
          <p:sp>
            <p:nvSpPr>
              <p:cNvPr id="3894" name="Google Shape;3894;p98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5" name="Google Shape;3895;p98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6" name="Google Shape;3896;p98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3897" name="Google Shape;3897;p98"/>
            <p:cNvCxnSpPr>
              <a:stCxn id="3896" idx="3"/>
              <a:endCxn id="3871" idx="1"/>
            </p:cNvCxnSpPr>
            <p:nvPr/>
          </p:nvCxnSpPr>
          <p:spPr>
            <a:xfrm>
              <a:off x="2160098" y="3262689"/>
              <a:ext cx="145500" cy="3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898" name="Google Shape;3898;p98"/>
          <p:cNvGrpSpPr/>
          <p:nvPr/>
        </p:nvGrpSpPr>
        <p:grpSpPr>
          <a:xfrm>
            <a:off x="3152383" y="2967219"/>
            <a:ext cx="917451" cy="907632"/>
            <a:chOff x="7648183" y="2738619"/>
            <a:chExt cx="917451" cy="907632"/>
          </a:xfrm>
        </p:grpSpPr>
        <p:grpSp>
          <p:nvGrpSpPr>
            <p:cNvPr id="3899" name="Google Shape;3899;p98"/>
            <p:cNvGrpSpPr/>
            <p:nvPr/>
          </p:nvGrpSpPr>
          <p:grpSpPr>
            <a:xfrm>
              <a:off x="7972688" y="2738619"/>
              <a:ext cx="450600" cy="145800"/>
              <a:chOff x="705975" y="2212050"/>
              <a:chExt cx="450600" cy="145800"/>
            </a:xfrm>
          </p:grpSpPr>
          <p:sp>
            <p:nvSpPr>
              <p:cNvPr id="3900" name="Google Shape;3900;p98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1" name="Google Shape;3901;p98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2" name="Google Shape;3902;p98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03" name="Google Shape;3903;p98"/>
            <p:cNvSpPr/>
            <p:nvPr/>
          </p:nvSpPr>
          <p:spPr>
            <a:xfrm>
              <a:off x="7830334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904" name="Google Shape;3904;p98"/>
            <p:cNvCxnSpPr/>
            <p:nvPr/>
          </p:nvCxnSpPr>
          <p:spPr>
            <a:xfrm rot="10800000">
              <a:off x="8197988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905" name="Google Shape;3905;p98"/>
            <p:cNvCxnSpPr/>
            <p:nvPr/>
          </p:nvCxnSpPr>
          <p:spPr>
            <a:xfrm rot="10800000">
              <a:off x="8197988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906" name="Google Shape;3906;p98"/>
            <p:cNvCxnSpPr>
              <a:stCxn id="3886" idx="3"/>
              <a:endCxn id="3903" idx="1"/>
            </p:cNvCxnSpPr>
            <p:nvPr/>
          </p:nvCxnSpPr>
          <p:spPr>
            <a:xfrm>
              <a:off x="7648183" y="2811519"/>
              <a:ext cx="182100" cy="448200"/>
            </a:xfrm>
            <a:prstGeom prst="bentConnector3">
              <a:avLst>
                <a:gd fmla="val 50014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907" name="Google Shape;3907;p98"/>
          <p:cNvGrpSpPr/>
          <p:nvPr/>
        </p:nvGrpSpPr>
        <p:grpSpPr>
          <a:xfrm>
            <a:off x="5479990" y="2058644"/>
            <a:ext cx="450600" cy="145800"/>
            <a:chOff x="705975" y="2212050"/>
            <a:chExt cx="450600" cy="145800"/>
          </a:xfrm>
        </p:grpSpPr>
        <p:sp>
          <p:nvSpPr>
            <p:cNvPr id="3908" name="Google Shape;3908;p98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98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98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1" name="Google Shape;3911;p98"/>
          <p:cNvSpPr/>
          <p:nvPr/>
        </p:nvSpPr>
        <p:spPr>
          <a:xfrm>
            <a:off x="5337637" y="2418485"/>
            <a:ext cx="735300" cy="32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RNN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912" name="Google Shape;3912;p98"/>
          <p:cNvCxnSpPr/>
          <p:nvPr/>
        </p:nvCxnSpPr>
        <p:spPr>
          <a:xfrm rot="10800000">
            <a:off x="5705290" y="2199138"/>
            <a:ext cx="0" cy="22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913" name="Google Shape;3913;p98"/>
          <p:cNvGrpSpPr/>
          <p:nvPr/>
        </p:nvGrpSpPr>
        <p:grpSpPr>
          <a:xfrm>
            <a:off x="5374552" y="896496"/>
            <a:ext cx="692927" cy="727500"/>
            <a:chOff x="5374552" y="896496"/>
            <a:chExt cx="692927" cy="727500"/>
          </a:xfrm>
        </p:grpSpPr>
        <p:sp>
          <p:nvSpPr>
            <p:cNvPr id="3914" name="Google Shape;3914;p98"/>
            <p:cNvSpPr txBox="1"/>
            <p:nvPr/>
          </p:nvSpPr>
          <p:spPr>
            <a:xfrm>
              <a:off x="5374552" y="1192896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شجرتان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shajaratan</a:t>
              </a:r>
              <a:endParaRPr sz="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915" name="Google Shape;3915;p98"/>
            <p:cNvSpPr txBox="1"/>
            <p:nvPr/>
          </p:nvSpPr>
          <p:spPr>
            <a:xfrm>
              <a:off x="5377179" y="896496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893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916" name="Google Shape;3916;p98"/>
          <p:cNvSpPr/>
          <p:nvPr/>
        </p:nvSpPr>
        <p:spPr>
          <a:xfrm>
            <a:off x="5340000" y="1676175"/>
            <a:ext cx="7353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s(h</a:t>
            </a:r>
            <a:r>
              <a:rPr baseline="-25000" lang="en"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17" name="Google Shape;3917;p98"/>
          <p:cNvSpPr txBox="1"/>
          <p:nvPr/>
        </p:nvSpPr>
        <p:spPr>
          <a:xfrm>
            <a:off x="5334568" y="3925931"/>
            <a:ext cx="690300" cy="4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&lt;S&gt;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18" name="Google Shape;3918;p98"/>
          <p:cNvSpPr txBox="1"/>
          <p:nvPr/>
        </p:nvSpPr>
        <p:spPr>
          <a:xfrm>
            <a:off x="5338046" y="3629531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999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919" name="Google Shape;3919;p98"/>
          <p:cNvGrpSpPr/>
          <p:nvPr/>
        </p:nvGrpSpPr>
        <p:grpSpPr>
          <a:xfrm>
            <a:off x="5340000" y="2745176"/>
            <a:ext cx="3173700" cy="906524"/>
            <a:chOff x="4707100" y="2739351"/>
            <a:chExt cx="3173700" cy="906524"/>
          </a:xfrm>
        </p:grpSpPr>
        <p:cxnSp>
          <p:nvCxnSpPr>
            <p:cNvPr id="3920" name="Google Shape;3920;p98"/>
            <p:cNvCxnSpPr/>
            <p:nvPr/>
          </p:nvCxnSpPr>
          <p:spPr>
            <a:xfrm rot="10800000">
              <a:off x="5072390" y="27393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3921" name="Google Shape;3921;p98"/>
            <p:cNvGrpSpPr/>
            <p:nvPr/>
          </p:nvGrpSpPr>
          <p:grpSpPr>
            <a:xfrm>
              <a:off x="4847098" y="2965851"/>
              <a:ext cx="450600" cy="145800"/>
              <a:chOff x="705975" y="2364450"/>
              <a:chExt cx="450600" cy="145800"/>
            </a:xfrm>
          </p:grpSpPr>
          <p:sp>
            <p:nvSpPr>
              <p:cNvPr id="3922" name="Google Shape;3922;p98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3" name="Google Shape;3923;p98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4" name="Google Shape;3924;p98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3925" name="Google Shape;3925;p98"/>
            <p:cNvCxnSpPr/>
            <p:nvPr/>
          </p:nvCxnSpPr>
          <p:spPr>
            <a:xfrm rot="10800000">
              <a:off x="5073788" y="31077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926" name="Google Shape;3926;p98"/>
            <p:cNvSpPr/>
            <p:nvPr/>
          </p:nvSpPr>
          <p:spPr>
            <a:xfrm>
              <a:off x="4707100" y="3323375"/>
              <a:ext cx="31737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Embedding Layer </a:t>
              </a:r>
              <a:r>
                <a:rPr i="1" lang="en">
                  <a:latin typeface="Helvetica Neue"/>
                  <a:ea typeface="Helvetica Neue"/>
                  <a:cs typeface="Helvetica Neue"/>
                  <a:sym typeface="Helvetica Neue"/>
                </a:rPr>
                <a:t>V</a:t>
              </a:r>
              <a:r>
                <a:rPr baseline="-25000" i="1" lang="en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i="1" lang="en">
                  <a:latin typeface="Helvetica Neue"/>
                  <a:ea typeface="Helvetica Neue"/>
                  <a:cs typeface="Helvetica Neue"/>
                  <a:sym typeface="Helvetica Neue"/>
                </a:rPr>
                <a:t>(t)</a:t>
              </a:r>
              <a:endParaRPr i="1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927" name="Google Shape;3927;p98"/>
          <p:cNvSpPr txBox="1"/>
          <p:nvPr/>
        </p:nvSpPr>
        <p:spPr>
          <a:xfrm>
            <a:off x="4166584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&lt;E&gt;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28" name="Google Shape;3928;p98"/>
          <p:cNvSpPr txBox="1"/>
          <p:nvPr/>
        </p:nvSpPr>
        <p:spPr>
          <a:xfrm>
            <a:off x="4170893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998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929" name="Google Shape;3929;p98"/>
          <p:cNvGrpSpPr/>
          <p:nvPr/>
        </p:nvGrpSpPr>
        <p:grpSpPr>
          <a:xfrm>
            <a:off x="4255898" y="3874851"/>
            <a:ext cx="450600" cy="145800"/>
            <a:chOff x="705975" y="2364450"/>
            <a:chExt cx="450600" cy="145800"/>
          </a:xfrm>
        </p:grpSpPr>
        <p:sp>
          <p:nvSpPr>
            <p:cNvPr id="3930" name="Google Shape;3930;p98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98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98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3" name="Google Shape;3933;p98"/>
          <p:cNvGrpSpPr/>
          <p:nvPr/>
        </p:nvGrpSpPr>
        <p:grpSpPr>
          <a:xfrm>
            <a:off x="3927488" y="2967219"/>
            <a:ext cx="921822" cy="907632"/>
            <a:chOff x="7643813" y="2738619"/>
            <a:chExt cx="921822" cy="907632"/>
          </a:xfrm>
        </p:grpSpPr>
        <p:grpSp>
          <p:nvGrpSpPr>
            <p:cNvPr id="3934" name="Google Shape;3934;p98"/>
            <p:cNvGrpSpPr/>
            <p:nvPr/>
          </p:nvGrpSpPr>
          <p:grpSpPr>
            <a:xfrm>
              <a:off x="7972688" y="2738619"/>
              <a:ext cx="450600" cy="145800"/>
              <a:chOff x="705975" y="2212050"/>
              <a:chExt cx="450600" cy="145800"/>
            </a:xfrm>
          </p:grpSpPr>
          <p:sp>
            <p:nvSpPr>
              <p:cNvPr id="3935" name="Google Shape;3935;p98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6" name="Google Shape;3936;p98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7" name="Google Shape;3937;p98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38" name="Google Shape;3938;p98"/>
            <p:cNvSpPr/>
            <p:nvPr/>
          </p:nvSpPr>
          <p:spPr>
            <a:xfrm>
              <a:off x="7830334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939" name="Google Shape;3939;p98"/>
            <p:cNvCxnSpPr/>
            <p:nvPr/>
          </p:nvCxnSpPr>
          <p:spPr>
            <a:xfrm rot="10800000">
              <a:off x="8197988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940" name="Google Shape;3940;p98"/>
            <p:cNvCxnSpPr/>
            <p:nvPr/>
          </p:nvCxnSpPr>
          <p:spPr>
            <a:xfrm rot="10800000">
              <a:off x="8197988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941" name="Google Shape;3941;p98"/>
            <p:cNvCxnSpPr>
              <a:stCxn id="3902" idx="3"/>
              <a:endCxn id="3938" idx="1"/>
            </p:cNvCxnSpPr>
            <p:nvPr/>
          </p:nvCxnSpPr>
          <p:spPr>
            <a:xfrm>
              <a:off x="7643813" y="2811519"/>
              <a:ext cx="186600" cy="448200"/>
            </a:xfrm>
            <a:prstGeom prst="bentConnector3">
              <a:avLst>
                <a:gd fmla="val 49979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3942" name="Google Shape;3942;p98"/>
          <p:cNvCxnSpPr/>
          <p:nvPr/>
        </p:nvCxnSpPr>
        <p:spPr>
          <a:xfrm rot="10800000">
            <a:off x="4486090" y="2661644"/>
            <a:ext cx="0" cy="3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43" name="Google Shape;3943;p98"/>
          <p:cNvSpPr/>
          <p:nvPr/>
        </p:nvSpPr>
        <p:spPr>
          <a:xfrm>
            <a:off x="42607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4" name="Google Shape;3944;p98"/>
          <p:cNvSpPr/>
          <p:nvPr/>
        </p:nvSpPr>
        <p:spPr>
          <a:xfrm>
            <a:off x="44131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5" name="Google Shape;3945;p98"/>
          <p:cNvSpPr/>
          <p:nvPr/>
        </p:nvSpPr>
        <p:spPr>
          <a:xfrm>
            <a:off x="45655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46" name="Google Shape;3946;p98"/>
          <p:cNvCxnSpPr>
            <a:endCxn id="3911" idx="1"/>
          </p:cNvCxnSpPr>
          <p:nvPr/>
        </p:nvCxnSpPr>
        <p:spPr>
          <a:xfrm flipH="1" rot="10800000">
            <a:off x="2927137" y="2579735"/>
            <a:ext cx="2410500" cy="3876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0" name="Shape 3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1" name="Google Shape;3951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Encoder-Decoder Attention: Hard Versus Soft</a:t>
            </a:r>
            <a:endParaRPr/>
          </a:p>
        </p:txBody>
      </p:sp>
      <p:sp>
        <p:nvSpPr>
          <p:cNvPr id="3952" name="Google Shape;3952;p99"/>
          <p:cNvSpPr/>
          <p:nvPr/>
        </p:nvSpPr>
        <p:spPr>
          <a:xfrm>
            <a:off x="1030900" y="4108075"/>
            <a:ext cx="38304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Embedding Layer 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baseline="-25000" i="1" lang="en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(t)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53" name="Google Shape;3953;p99"/>
          <p:cNvSpPr txBox="1"/>
          <p:nvPr/>
        </p:nvSpPr>
        <p:spPr>
          <a:xfrm>
            <a:off x="1030900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&lt;S&gt;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54" name="Google Shape;3954;p99"/>
          <p:cNvSpPr txBox="1"/>
          <p:nvPr/>
        </p:nvSpPr>
        <p:spPr>
          <a:xfrm>
            <a:off x="1812661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two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55" name="Google Shape;3955;p99"/>
          <p:cNvSpPr txBox="1"/>
          <p:nvPr/>
        </p:nvSpPr>
        <p:spPr>
          <a:xfrm>
            <a:off x="2594423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trees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56" name="Google Shape;3956;p99"/>
          <p:cNvSpPr txBox="1"/>
          <p:nvPr/>
        </p:nvSpPr>
        <p:spPr>
          <a:xfrm>
            <a:off x="3376184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sway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57" name="Google Shape;3957;p99"/>
          <p:cNvSpPr txBox="1"/>
          <p:nvPr/>
        </p:nvSpPr>
        <p:spPr>
          <a:xfrm>
            <a:off x="103090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999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58" name="Google Shape;3958;p99"/>
          <p:cNvSpPr txBox="1"/>
          <p:nvPr/>
        </p:nvSpPr>
        <p:spPr>
          <a:xfrm>
            <a:off x="181181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128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59" name="Google Shape;3959;p99"/>
          <p:cNvSpPr txBox="1"/>
          <p:nvPr/>
        </p:nvSpPr>
        <p:spPr>
          <a:xfrm>
            <a:off x="259272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137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60" name="Google Shape;3960;p99"/>
          <p:cNvSpPr txBox="1"/>
          <p:nvPr/>
        </p:nvSpPr>
        <p:spPr>
          <a:xfrm>
            <a:off x="3380493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783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961" name="Google Shape;3961;p99"/>
          <p:cNvGrpSpPr/>
          <p:nvPr/>
        </p:nvGrpSpPr>
        <p:grpSpPr>
          <a:xfrm>
            <a:off x="1152603" y="3874851"/>
            <a:ext cx="450600" cy="145800"/>
            <a:chOff x="705975" y="2364450"/>
            <a:chExt cx="450600" cy="145800"/>
          </a:xfrm>
        </p:grpSpPr>
        <p:sp>
          <p:nvSpPr>
            <p:cNvPr id="3962" name="Google Shape;3962;p99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99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99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65" name="Google Shape;3965;p99"/>
          <p:cNvGrpSpPr/>
          <p:nvPr/>
        </p:nvGrpSpPr>
        <p:grpSpPr>
          <a:xfrm>
            <a:off x="1914603" y="3874851"/>
            <a:ext cx="450600" cy="145800"/>
            <a:chOff x="705975" y="2364450"/>
            <a:chExt cx="450600" cy="145800"/>
          </a:xfrm>
        </p:grpSpPr>
        <p:sp>
          <p:nvSpPr>
            <p:cNvPr id="3966" name="Google Shape;3966;p99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99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99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69" name="Google Shape;3969;p99"/>
          <p:cNvGrpSpPr/>
          <p:nvPr/>
        </p:nvGrpSpPr>
        <p:grpSpPr>
          <a:xfrm>
            <a:off x="2701817" y="3874851"/>
            <a:ext cx="450600" cy="145800"/>
            <a:chOff x="705975" y="2364450"/>
            <a:chExt cx="450600" cy="145800"/>
          </a:xfrm>
        </p:grpSpPr>
        <p:sp>
          <p:nvSpPr>
            <p:cNvPr id="3970" name="Google Shape;3970;p99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99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99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73" name="Google Shape;3973;p99"/>
          <p:cNvGrpSpPr/>
          <p:nvPr/>
        </p:nvGrpSpPr>
        <p:grpSpPr>
          <a:xfrm>
            <a:off x="3476423" y="3874851"/>
            <a:ext cx="450600" cy="145800"/>
            <a:chOff x="705975" y="2364450"/>
            <a:chExt cx="450600" cy="145800"/>
          </a:xfrm>
        </p:grpSpPr>
        <p:sp>
          <p:nvSpPr>
            <p:cNvPr id="3974" name="Google Shape;3974;p99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99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99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77" name="Google Shape;3977;p99"/>
          <p:cNvGrpSpPr/>
          <p:nvPr/>
        </p:nvGrpSpPr>
        <p:grpSpPr>
          <a:xfrm>
            <a:off x="1152603" y="2967219"/>
            <a:ext cx="450600" cy="145800"/>
            <a:chOff x="705975" y="2212050"/>
            <a:chExt cx="450600" cy="145800"/>
          </a:xfrm>
        </p:grpSpPr>
        <p:sp>
          <p:nvSpPr>
            <p:cNvPr id="3978" name="Google Shape;3978;p99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99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99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81" name="Google Shape;3981;p99"/>
          <p:cNvGrpSpPr/>
          <p:nvPr/>
        </p:nvGrpSpPr>
        <p:grpSpPr>
          <a:xfrm>
            <a:off x="1010250" y="3107713"/>
            <a:ext cx="735300" cy="767139"/>
            <a:chOff x="2381850" y="2879113"/>
            <a:chExt cx="735300" cy="767139"/>
          </a:xfrm>
        </p:grpSpPr>
        <p:sp>
          <p:nvSpPr>
            <p:cNvPr id="3982" name="Google Shape;3982;p99"/>
            <p:cNvSpPr/>
            <p:nvPr/>
          </p:nvSpPr>
          <p:spPr>
            <a:xfrm>
              <a:off x="2381850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983" name="Google Shape;3983;p99"/>
            <p:cNvCxnSpPr/>
            <p:nvPr/>
          </p:nvCxnSpPr>
          <p:spPr>
            <a:xfrm rot="10800000">
              <a:off x="2749503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984" name="Google Shape;3984;p99"/>
            <p:cNvCxnSpPr/>
            <p:nvPr/>
          </p:nvCxnSpPr>
          <p:spPr>
            <a:xfrm rot="10800000">
              <a:off x="2749503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985" name="Google Shape;3985;p99"/>
          <p:cNvGrpSpPr/>
          <p:nvPr/>
        </p:nvGrpSpPr>
        <p:grpSpPr>
          <a:xfrm>
            <a:off x="1914603" y="2967219"/>
            <a:ext cx="450600" cy="145800"/>
            <a:chOff x="705975" y="2212050"/>
            <a:chExt cx="450600" cy="145800"/>
          </a:xfrm>
        </p:grpSpPr>
        <p:sp>
          <p:nvSpPr>
            <p:cNvPr id="3986" name="Google Shape;3986;p99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99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99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89" name="Google Shape;3989;p99"/>
          <p:cNvGrpSpPr/>
          <p:nvPr/>
        </p:nvGrpSpPr>
        <p:grpSpPr>
          <a:xfrm>
            <a:off x="1603203" y="3040119"/>
            <a:ext cx="904347" cy="834732"/>
            <a:chOff x="2974803" y="2811519"/>
            <a:chExt cx="904347" cy="834732"/>
          </a:xfrm>
        </p:grpSpPr>
        <p:sp>
          <p:nvSpPr>
            <p:cNvPr id="3990" name="Google Shape;3990;p99"/>
            <p:cNvSpPr/>
            <p:nvPr/>
          </p:nvSpPr>
          <p:spPr>
            <a:xfrm>
              <a:off x="3143850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991" name="Google Shape;3991;p99"/>
            <p:cNvCxnSpPr/>
            <p:nvPr/>
          </p:nvCxnSpPr>
          <p:spPr>
            <a:xfrm rot="10800000">
              <a:off x="3511503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992" name="Google Shape;3992;p99"/>
            <p:cNvCxnSpPr/>
            <p:nvPr/>
          </p:nvCxnSpPr>
          <p:spPr>
            <a:xfrm rot="10800000">
              <a:off x="3511503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993" name="Google Shape;3993;p99"/>
            <p:cNvCxnSpPr>
              <a:stCxn id="3980" idx="3"/>
              <a:endCxn id="3990" idx="1"/>
            </p:cNvCxnSpPr>
            <p:nvPr/>
          </p:nvCxnSpPr>
          <p:spPr>
            <a:xfrm>
              <a:off x="2974803" y="2811519"/>
              <a:ext cx="168900" cy="448200"/>
            </a:xfrm>
            <a:prstGeom prst="bentConnector3">
              <a:avLst>
                <a:gd fmla="val 5004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994" name="Google Shape;3994;p99"/>
          <p:cNvGrpSpPr/>
          <p:nvPr/>
        </p:nvGrpSpPr>
        <p:grpSpPr>
          <a:xfrm>
            <a:off x="2701783" y="2967219"/>
            <a:ext cx="450600" cy="145800"/>
            <a:chOff x="705975" y="2212050"/>
            <a:chExt cx="450600" cy="145800"/>
          </a:xfrm>
        </p:grpSpPr>
        <p:sp>
          <p:nvSpPr>
            <p:cNvPr id="3995" name="Google Shape;3995;p99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99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99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98" name="Google Shape;3998;p99"/>
          <p:cNvGrpSpPr/>
          <p:nvPr/>
        </p:nvGrpSpPr>
        <p:grpSpPr>
          <a:xfrm>
            <a:off x="2365203" y="3040119"/>
            <a:ext cx="929527" cy="834732"/>
            <a:chOff x="2517603" y="3040119"/>
            <a:chExt cx="929527" cy="834732"/>
          </a:xfrm>
        </p:grpSpPr>
        <p:sp>
          <p:nvSpPr>
            <p:cNvPr id="3999" name="Google Shape;3999;p99"/>
            <p:cNvSpPr/>
            <p:nvPr/>
          </p:nvSpPr>
          <p:spPr>
            <a:xfrm>
              <a:off x="2711830" y="33270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000" name="Google Shape;4000;p99"/>
            <p:cNvCxnSpPr/>
            <p:nvPr/>
          </p:nvCxnSpPr>
          <p:spPr>
            <a:xfrm rot="10800000">
              <a:off x="3079483" y="36537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001" name="Google Shape;4001;p99"/>
            <p:cNvCxnSpPr/>
            <p:nvPr/>
          </p:nvCxnSpPr>
          <p:spPr>
            <a:xfrm rot="10800000">
              <a:off x="3079483" y="31077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002" name="Google Shape;4002;p99"/>
            <p:cNvCxnSpPr>
              <a:stCxn id="3988" idx="3"/>
              <a:endCxn id="3999" idx="1"/>
            </p:cNvCxnSpPr>
            <p:nvPr/>
          </p:nvCxnSpPr>
          <p:spPr>
            <a:xfrm>
              <a:off x="2517603" y="3040119"/>
              <a:ext cx="194100" cy="448200"/>
            </a:xfrm>
            <a:prstGeom prst="bentConnector3">
              <a:avLst>
                <a:gd fmla="val 5003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003" name="Google Shape;4003;p99"/>
          <p:cNvGrpSpPr/>
          <p:nvPr/>
        </p:nvGrpSpPr>
        <p:grpSpPr>
          <a:xfrm>
            <a:off x="414098" y="3411719"/>
            <a:ext cx="596100" cy="145800"/>
            <a:chOff x="1709498" y="3189789"/>
            <a:chExt cx="596100" cy="145800"/>
          </a:xfrm>
        </p:grpSpPr>
        <p:grpSp>
          <p:nvGrpSpPr>
            <p:cNvPr id="4004" name="Google Shape;4004;p99"/>
            <p:cNvGrpSpPr/>
            <p:nvPr/>
          </p:nvGrpSpPr>
          <p:grpSpPr>
            <a:xfrm>
              <a:off x="1709498" y="3189789"/>
              <a:ext cx="450600" cy="145800"/>
              <a:chOff x="705975" y="2364450"/>
              <a:chExt cx="450600" cy="145800"/>
            </a:xfrm>
          </p:grpSpPr>
          <p:sp>
            <p:nvSpPr>
              <p:cNvPr id="4005" name="Google Shape;4005;p99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6" name="Google Shape;4006;p99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7" name="Google Shape;4007;p99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4008" name="Google Shape;4008;p99"/>
            <p:cNvCxnSpPr>
              <a:stCxn id="4007" idx="3"/>
              <a:endCxn id="3982" idx="1"/>
            </p:cNvCxnSpPr>
            <p:nvPr/>
          </p:nvCxnSpPr>
          <p:spPr>
            <a:xfrm>
              <a:off x="2160098" y="3262689"/>
              <a:ext cx="145500" cy="3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009" name="Google Shape;4009;p99"/>
          <p:cNvGrpSpPr/>
          <p:nvPr/>
        </p:nvGrpSpPr>
        <p:grpSpPr>
          <a:xfrm>
            <a:off x="3152383" y="2967219"/>
            <a:ext cx="917451" cy="907632"/>
            <a:chOff x="7648183" y="2738619"/>
            <a:chExt cx="917451" cy="907632"/>
          </a:xfrm>
        </p:grpSpPr>
        <p:grpSp>
          <p:nvGrpSpPr>
            <p:cNvPr id="4010" name="Google Shape;4010;p99"/>
            <p:cNvGrpSpPr/>
            <p:nvPr/>
          </p:nvGrpSpPr>
          <p:grpSpPr>
            <a:xfrm>
              <a:off x="7972688" y="2738619"/>
              <a:ext cx="450600" cy="145800"/>
              <a:chOff x="705975" y="2212050"/>
              <a:chExt cx="450600" cy="145800"/>
            </a:xfrm>
          </p:grpSpPr>
          <p:sp>
            <p:nvSpPr>
              <p:cNvPr id="4011" name="Google Shape;4011;p99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2" name="Google Shape;4012;p99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3" name="Google Shape;4013;p99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14" name="Google Shape;4014;p99"/>
            <p:cNvSpPr/>
            <p:nvPr/>
          </p:nvSpPr>
          <p:spPr>
            <a:xfrm>
              <a:off x="7830334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015" name="Google Shape;4015;p99"/>
            <p:cNvCxnSpPr/>
            <p:nvPr/>
          </p:nvCxnSpPr>
          <p:spPr>
            <a:xfrm rot="10800000">
              <a:off x="8197988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016" name="Google Shape;4016;p99"/>
            <p:cNvCxnSpPr/>
            <p:nvPr/>
          </p:nvCxnSpPr>
          <p:spPr>
            <a:xfrm rot="10800000">
              <a:off x="8197988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017" name="Google Shape;4017;p99"/>
            <p:cNvCxnSpPr>
              <a:stCxn id="3997" idx="3"/>
              <a:endCxn id="4014" idx="1"/>
            </p:cNvCxnSpPr>
            <p:nvPr/>
          </p:nvCxnSpPr>
          <p:spPr>
            <a:xfrm>
              <a:off x="7648183" y="2811519"/>
              <a:ext cx="182100" cy="448200"/>
            </a:xfrm>
            <a:prstGeom prst="bentConnector3">
              <a:avLst>
                <a:gd fmla="val 50014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018" name="Google Shape;4018;p99"/>
          <p:cNvGrpSpPr/>
          <p:nvPr/>
        </p:nvGrpSpPr>
        <p:grpSpPr>
          <a:xfrm>
            <a:off x="5337637" y="2058644"/>
            <a:ext cx="735300" cy="682341"/>
            <a:chOff x="4704737" y="2052819"/>
            <a:chExt cx="735300" cy="682341"/>
          </a:xfrm>
        </p:grpSpPr>
        <p:grpSp>
          <p:nvGrpSpPr>
            <p:cNvPr id="4019" name="Google Shape;4019;p99"/>
            <p:cNvGrpSpPr/>
            <p:nvPr/>
          </p:nvGrpSpPr>
          <p:grpSpPr>
            <a:xfrm>
              <a:off x="4847090" y="2052819"/>
              <a:ext cx="450600" cy="145800"/>
              <a:chOff x="705975" y="2212050"/>
              <a:chExt cx="450600" cy="145800"/>
            </a:xfrm>
          </p:grpSpPr>
          <p:sp>
            <p:nvSpPr>
              <p:cNvPr id="4020" name="Google Shape;4020;p99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1" name="Google Shape;4021;p99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2" name="Google Shape;4022;p99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23" name="Google Shape;4023;p99"/>
            <p:cNvSpPr/>
            <p:nvPr/>
          </p:nvSpPr>
          <p:spPr>
            <a:xfrm>
              <a:off x="4704737" y="24126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024" name="Google Shape;4024;p99"/>
            <p:cNvCxnSpPr/>
            <p:nvPr/>
          </p:nvCxnSpPr>
          <p:spPr>
            <a:xfrm rot="10800000">
              <a:off x="5072390" y="21933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025" name="Google Shape;4025;p99"/>
          <p:cNvGrpSpPr/>
          <p:nvPr/>
        </p:nvGrpSpPr>
        <p:grpSpPr>
          <a:xfrm>
            <a:off x="5340000" y="896496"/>
            <a:ext cx="735300" cy="1102179"/>
            <a:chOff x="4707100" y="814471"/>
            <a:chExt cx="735300" cy="1102179"/>
          </a:xfrm>
        </p:grpSpPr>
        <p:sp>
          <p:nvSpPr>
            <p:cNvPr id="4026" name="Google Shape;4026;p99"/>
            <p:cNvSpPr txBox="1"/>
            <p:nvPr/>
          </p:nvSpPr>
          <p:spPr>
            <a:xfrm>
              <a:off x="4741652" y="1110871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شجرتان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shajaratan</a:t>
              </a:r>
              <a:endParaRPr sz="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27" name="Google Shape;4027;p99"/>
            <p:cNvSpPr txBox="1"/>
            <p:nvPr/>
          </p:nvSpPr>
          <p:spPr>
            <a:xfrm>
              <a:off x="4744279" y="814471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893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28" name="Google Shape;4028;p99"/>
            <p:cNvSpPr/>
            <p:nvPr/>
          </p:nvSpPr>
          <p:spPr>
            <a:xfrm>
              <a:off x="4707100" y="1594150"/>
              <a:ext cx="7353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s(h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cxnSp>
        <p:nvCxnSpPr>
          <p:cNvPr id="4029" name="Google Shape;4029;p99"/>
          <p:cNvCxnSpPr/>
          <p:nvPr/>
        </p:nvCxnSpPr>
        <p:spPr>
          <a:xfrm rot="10800000">
            <a:off x="6925888" y="3113538"/>
            <a:ext cx="0" cy="22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030" name="Google Shape;4030;p99"/>
          <p:cNvGrpSpPr/>
          <p:nvPr/>
        </p:nvGrpSpPr>
        <p:grpSpPr>
          <a:xfrm>
            <a:off x="5334568" y="3629531"/>
            <a:ext cx="693778" cy="727500"/>
            <a:chOff x="4701668" y="3623706"/>
            <a:chExt cx="693778" cy="727500"/>
          </a:xfrm>
        </p:grpSpPr>
        <p:sp>
          <p:nvSpPr>
            <p:cNvPr id="4031" name="Google Shape;4031;p99"/>
            <p:cNvSpPr txBox="1"/>
            <p:nvPr/>
          </p:nvSpPr>
          <p:spPr>
            <a:xfrm>
              <a:off x="4701668" y="3920106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&lt;S&gt;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32" name="Google Shape;4032;p99"/>
            <p:cNvSpPr txBox="1"/>
            <p:nvPr/>
          </p:nvSpPr>
          <p:spPr>
            <a:xfrm>
              <a:off x="4705146" y="3623706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999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4033" name="Google Shape;4033;p99"/>
          <p:cNvGrpSpPr/>
          <p:nvPr/>
        </p:nvGrpSpPr>
        <p:grpSpPr>
          <a:xfrm>
            <a:off x="6593857" y="896496"/>
            <a:ext cx="692636" cy="727500"/>
            <a:chOff x="6593857" y="896496"/>
            <a:chExt cx="692636" cy="727500"/>
          </a:xfrm>
        </p:grpSpPr>
        <p:sp>
          <p:nvSpPr>
            <p:cNvPr id="4034" name="Google Shape;4034;p99"/>
            <p:cNvSpPr txBox="1"/>
            <p:nvPr/>
          </p:nvSpPr>
          <p:spPr>
            <a:xfrm>
              <a:off x="6593857" y="1192896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تتمايلان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tatamayalan</a:t>
              </a:r>
              <a:endParaRPr sz="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35" name="Google Shape;4035;p99"/>
            <p:cNvSpPr txBox="1"/>
            <p:nvPr/>
          </p:nvSpPr>
          <p:spPr>
            <a:xfrm>
              <a:off x="6596192" y="896496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489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036" name="Google Shape;4036;p99"/>
          <p:cNvSpPr/>
          <p:nvPr/>
        </p:nvSpPr>
        <p:spPr>
          <a:xfrm>
            <a:off x="6559200" y="1676175"/>
            <a:ext cx="7353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s(h</a:t>
            </a:r>
            <a:r>
              <a:rPr baseline="-25000" lang="en"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037" name="Google Shape;4037;p99"/>
          <p:cNvGrpSpPr/>
          <p:nvPr/>
        </p:nvGrpSpPr>
        <p:grpSpPr>
          <a:xfrm>
            <a:off x="6064852" y="1408446"/>
            <a:ext cx="1230728" cy="2948586"/>
            <a:chOff x="5760052" y="1408446"/>
            <a:chExt cx="1230728" cy="2948586"/>
          </a:xfrm>
        </p:grpSpPr>
        <p:grpSp>
          <p:nvGrpSpPr>
            <p:cNvPr id="4038" name="Google Shape;4038;p99"/>
            <p:cNvGrpSpPr/>
            <p:nvPr/>
          </p:nvGrpSpPr>
          <p:grpSpPr>
            <a:xfrm>
              <a:off x="6255480" y="2062017"/>
              <a:ext cx="735300" cy="1058832"/>
              <a:chOff x="7373134" y="1824219"/>
              <a:chExt cx="735300" cy="1058832"/>
            </a:xfrm>
          </p:grpSpPr>
          <p:grpSp>
            <p:nvGrpSpPr>
              <p:cNvPr id="4039" name="Google Shape;4039;p99"/>
              <p:cNvGrpSpPr/>
              <p:nvPr/>
            </p:nvGrpSpPr>
            <p:grpSpPr>
              <a:xfrm>
                <a:off x="7373134" y="1824219"/>
                <a:ext cx="735300" cy="907632"/>
                <a:chOff x="7830334" y="2738619"/>
                <a:chExt cx="735300" cy="907632"/>
              </a:xfrm>
            </p:grpSpPr>
            <p:grpSp>
              <p:nvGrpSpPr>
                <p:cNvPr id="4040" name="Google Shape;4040;p99"/>
                <p:cNvGrpSpPr/>
                <p:nvPr/>
              </p:nvGrpSpPr>
              <p:grpSpPr>
                <a:xfrm>
                  <a:off x="7972688" y="2738619"/>
                  <a:ext cx="450600" cy="145800"/>
                  <a:chOff x="705975" y="2212050"/>
                  <a:chExt cx="450600" cy="145800"/>
                </a:xfrm>
              </p:grpSpPr>
              <p:sp>
                <p:nvSpPr>
                  <p:cNvPr id="4041" name="Google Shape;4041;p99"/>
                  <p:cNvSpPr/>
                  <p:nvPr/>
                </p:nvSpPr>
                <p:spPr>
                  <a:xfrm>
                    <a:off x="705975" y="2212050"/>
                    <a:ext cx="145800" cy="1458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42" name="Google Shape;4042;p99"/>
                  <p:cNvSpPr/>
                  <p:nvPr/>
                </p:nvSpPr>
                <p:spPr>
                  <a:xfrm>
                    <a:off x="858375" y="2212050"/>
                    <a:ext cx="145800" cy="1458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43" name="Google Shape;4043;p99"/>
                  <p:cNvSpPr/>
                  <p:nvPr/>
                </p:nvSpPr>
                <p:spPr>
                  <a:xfrm>
                    <a:off x="1010775" y="2212050"/>
                    <a:ext cx="145800" cy="1458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044" name="Google Shape;4044;p99"/>
                <p:cNvSpPr/>
                <p:nvPr/>
              </p:nvSpPr>
              <p:spPr>
                <a:xfrm>
                  <a:off x="7830334" y="3098460"/>
                  <a:ext cx="735300" cy="3225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RNN</a:t>
                  </a:r>
                  <a:endParaRPr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cxnSp>
              <p:nvCxnSpPr>
                <p:cNvPr id="4045" name="Google Shape;4045;p99"/>
                <p:cNvCxnSpPr/>
                <p:nvPr/>
              </p:nvCxnSpPr>
              <p:spPr>
                <a:xfrm rot="10800000">
                  <a:off x="8197988" y="2879113"/>
                  <a:ext cx="0" cy="221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4046" name="Google Shape;4046;p99"/>
                <p:cNvCxnSpPr/>
                <p:nvPr/>
              </p:nvCxnSpPr>
              <p:spPr>
                <a:xfrm rot="10800000">
                  <a:off x="8197988" y="3425151"/>
                  <a:ext cx="0" cy="221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</p:grpSp>
          <p:grpSp>
            <p:nvGrpSpPr>
              <p:cNvPr id="4047" name="Google Shape;4047;p99"/>
              <p:cNvGrpSpPr/>
              <p:nvPr/>
            </p:nvGrpSpPr>
            <p:grpSpPr>
              <a:xfrm>
                <a:off x="7516998" y="2737251"/>
                <a:ext cx="450600" cy="145800"/>
                <a:chOff x="705975" y="2364450"/>
                <a:chExt cx="450600" cy="145800"/>
              </a:xfrm>
            </p:grpSpPr>
            <p:sp>
              <p:nvSpPr>
                <p:cNvPr id="4048" name="Google Shape;4048;p99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BF9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49" name="Google Shape;4049;p99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BF9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50" name="Google Shape;4050;p99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BF9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051" name="Google Shape;4051;p99"/>
            <p:cNvGrpSpPr/>
            <p:nvPr/>
          </p:nvGrpSpPr>
          <p:grpSpPr>
            <a:xfrm>
              <a:off x="5760052" y="1408446"/>
              <a:ext cx="1195052" cy="2948586"/>
              <a:chOff x="5431952" y="1402621"/>
              <a:chExt cx="1195052" cy="2948586"/>
            </a:xfrm>
          </p:grpSpPr>
          <p:sp>
            <p:nvSpPr>
              <p:cNvPr id="4052" name="Google Shape;4052;p99"/>
              <p:cNvSpPr txBox="1"/>
              <p:nvPr/>
            </p:nvSpPr>
            <p:spPr>
              <a:xfrm>
                <a:off x="5934077" y="3920106"/>
                <a:ext cx="690300" cy="4311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شجرتان</a:t>
                </a:r>
                <a:endParaRPr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shajaratan</a:t>
                </a:r>
                <a:endParaRPr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053" name="Google Shape;4053;p99"/>
              <p:cNvSpPr txBox="1"/>
              <p:nvPr/>
            </p:nvSpPr>
            <p:spPr>
              <a:xfrm>
                <a:off x="5936704" y="3623706"/>
                <a:ext cx="6903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893</a:t>
                </a:r>
                <a:endParaRPr i="1"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4054" name="Google Shape;4054;p99"/>
              <p:cNvCxnSpPr>
                <a:stCxn id="4026" idx="3"/>
                <a:endCxn id="4052" idx="1"/>
              </p:cNvCxnSpPr>
              <p:nvPr/>
            </p:nvCxnSpPr>
            <p:spPr>
              <a:xfrm>
                <a:off x="5431952" y="1402621"/>
                <a:ext cx="502200" cy="2733000"/>
              </a:xfrm>
              <a:prstGeom prst="bentConnector3">
                <a:avLst>
                  <a:gd fmla="val 49993" name="adj1"/>
                </a:avLst>
              </a:prstGeom>
              <a:noFill/>
              <a:ln cap="flat" cmpd="sng" w="9525">
                <a:solidFill>
                  <a:srgbClr val="9E9E9E"/>
                </a:solidFill>
                <a:prstDash val="dash"/>
                <a:round/>
                <a:headEnd len="med" w="med" type="none"/>
                <a:tailEnd len="med" w="med" type="triangle"/>
              </a:ln>
            </p:spPr>
          </p:cxnSp>
        </p:grpSp>
      </p:grpSp>
      <p:sp>
        <p:nvSpPr>
          <p:cNvPr id="4055" name="Google Shape;4055;p99"/>
          <p:cNvSpPr txBox="1"/>
          <p:nvPr/>
        </p:nvSpPr>
        <p:spPr>
          <a:xfrm>
            <a:off x="4166584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&lt;E&gt;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56" name="Google Shape;4056;p99"/>
          <p:cNvSpPr txBox="1"/>
          <p:nvPr/>
        </p:nvSpPr>
        <p:spPr>
          <a:xfrm>
            <a:off x="4170893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998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057" name="Google Shape;4057;p99"/>
          <p:cNvGrpSpPr/>
          <p:nvPr/>
        </p:nvGrpSpPr>
        <p:grpSpPr>
          <a:xfrm>
            <a:off x="4255898" y="3874851"/>
            <a:ext cx="450600" cy="145800"/>
            <a:chOff x="705975" y="2364450"/>
            <a:chExt cx="450600" cy="145800"/>
          </a:xfrm>
        </p:grpSpPr>
        <p:sp>
          <p:nvSpPr>
            <p:cNvPr id="4058" name="Google Shape;4058;p99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99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99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61" name="Google Shape;4061;p99"/>
          <p:cNvGrpSpPr/>
          <p:nvPr/>
        </p:nvGrpSpPr>
        <p:grpSpPr>
          <a:xfrm>
            <a:off x="3927488" y="2967219"/>
            <a:ext cx="921822" cy="907632"/>
            <a:chOff x="7643813" y="2738619"/>
            <a:chExt cx="921822" cy="907632"/>
          </a:xfrm>
        </p:grpSpPr>
        <p:grpSp>
          <p:nvGrpSpPr>
            <p:cNvPr id="4062" name="Google Shape;4062;p99"/>
            <p:cNvGrpSpPr/>
            <p:nvPr/>
          </p:nvGrpSpPr>
          <p:grpSpPr>
            <a:xfrm>
              <a:off x="7972688" y="2738619"/>
              <a:ext cx="450600" cy="145800"/>
              <a:chOff x="705975" y="2212050"/>
              <a:chExt cx="450600" cy="145800"/>
            </a:xfrm>
          </p:grpSpPr>
          <p:sp>
            <p:nvSpPr>
              <p:cNvPr id="4063" name="Google Shape;4063;p99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4" name="Google Shape;4064;p99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5" name="Google Shape;4065;p99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66" name="Google Shape;4066;p99"/>
            <p:cNvSpPr/>
            <p:nvPr/>
          </p:nvSpPr>
          <p:spPr>
            <a:xfrm>
              <a:off x="7830334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067" name="Google Shape;4067;p99"/>
            <p:cNvCxnSpPr/>
            <p:nvPr/>
          </p:nvCxnSpPr>
          <p:spPr>
            <a:xfrm rot="10800000">
              <a:off x="8197988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068" name="Google Shape;4068;p99"/>
            <p:cNvCxnSpPr/>
            <p:nvPr/>
          </p:nvCxnSpPr>
          <p:spPr>
            <a:xfrm rot="10800000">
              <a:off x="8197988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069" name="Google Shape;4069;p99"/>
            <p:cNvCxnSpPr>
              <a:stCxn id="4013" idx="3"/>
              <a:endCxn id="4066" idx="1"/>
            </p:cNvCxnSpPr>
            <p:nvPr/>
          </p:nvCxnSpPr>
          <p:spPr>
            <a:xfrm>
              <a:off x="7643813" y="2811519"/>
              <a:ext cx="186600" cy="448200"/>
            </a:xfrm>
            <a:prstGeom prst="bentConnector3">
              <a:avLst>
                <a:gd fmla="val 49979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4070" name="Google Shape;4070;p99"/>
          <p:cNvCxnSpPr/>
          <p:nvPr/>
        </p:nvCxnSpPr>
        <p:spPr>
          <a:xfrm rot="10800000">
            <a:off x="4486090" y="2661644"/>
            <a:ext cx="0" cy="3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71" name="Google Shape;4071;p99"/>
          <p:cNvSpPr/>
          <p:nvPr/>
        </p:nvSpPr>
        <p:spPr>
          <a:xfrm>
            <a:off x="42607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2" name="Google Shape;4072;p99"/>
          <p:cNvSpPr/>
          <p:nvPr/>
        </p:nvSpPr>
        <p:spPr>
          <a:xfrm>
            <a:off x="44131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3" name="Google Shape;4073;p99"/>
          <p:cNvGrpSpPr/>
          <p:nvPr/>
        </p:nvGrpSpPr>
        <p:grpSpPr>
          <a:xfrm>
            <a:off x="5340000" y="2745176"/>
            <a:ext cx="3173700" cy="906524"/>
            <a:chOff x="4707100" y="2739351"/>
            <a:chExt cx="3173700" cy="906524"/>
          </a:xfrm>
        </p:grpSpPr>
        <p:cxnSp>
          <p:nvCxnSpPr>
            <p:cNvPr id="4074" name="Google Shape;4074;p99"/>
            <p:cNvCxnSpPr/>
            <p:nvPr/>
          </p:nvCxnSpPr>
          <p:spPr>
            <a:xfrm rot="10800000">
              <a:off x="5072390" y="27393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4075" name="Google Shape;4075;p99"/>
            <p:cNvGrpSpPr/>
            <p:nvPr/>
          </p:nvGrpSpPr>
          <p:grpSpPr>
            <a:xfrm>
              <a:off x="4847098" y="2965851"/>
              <a:ext cx="450600" cy="145800"/>
              <a:chOff x="705975" y="2364450"/>
              <a:chExt cx="450600" cy="145800"/>
            </a:xfrm>
          </p:grpSpPr>
          <p:sp>
            <p:nvSpPr>
              <p:cNvPr id="4076" name="Google Shape;4076;p99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7" name="Google Shape;4077;p99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8" name="Google Shape;4078;p99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4079" name="Google Shape;4079;p99"/>
            <p:cNvCxnSpPr/>
            <p:nvPr/>
          </p:nvCxnSpPr>
          <p:spPr>
            <a:xfrm rot="10800000">
              <a:off x="5073788" y="31077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080" name="Google Shape;4080;p99"/>
            <p:cNvSpPr/>
            <p:nvPr/>
          </p:nvSpPr>
          <p:spPr>
            <a:xfrm>
              <a:off x="4707100" y="3323375"/>
              <a:ext cx="31737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Embedding Layer </a:t>
              </a:r>
              <a:r>
                <a:rPr i="1" lang="en">
                  <a:latin typeface="Helvetica Neue"/>
                  <a:ea typeface="Helvetica Neue"/>
                  <a:cs typeface="Helvetica Neue"/>
                  <a:sym typeface="Helvetica Neue"/>
                </a:rPr>
                <a:t>V</a:t>
              </a:r>
              <a:r>
                <a:rPr baseline="-25000" i="1" lang="en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i="1" lang="en">
                  <a:latin typeface="Helvetica Neue"/>
                  <a:ea typeface="Helvetica Neue"/>
                  <a:cs typeface="Helvetica Neue"/>
                  <a:sym typeface="Helvetica Neue"/>
                </a:rPr>
                <a:t>(t)</a:t>
              </a:r>
              <a:endParaRPr i="1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081" name="Google Shape;4081;p99"/>
          <p:cNvSpPr/>
          <p:nvPr/>
        </p:nvSpPr>
        <p:spPr>
          <a:xfrm>
            <a:off x="45655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82" name="Google Shape;4082;p99"/>
          <p:cNvCxnSpPr>
            <a:stCxn id="4081" idx="3"/>
          </p:cNvCxnSpPr>
          <p:nvPr/>
        </p:nvCxnSpPr>
        <p:spPr>
          <a:xfrm flipH="1" rot="10800000">
            <a:off x="4711390" y="2579744"/>
            <a:ext cx="626100" cy="90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83" name="Google Shape;4083;p99"/>
          <p:cNvCxnSpPr>
            <a:endCxn id="4044" idx="1"/>
          </p:cNvCxnSpPr>
          <p:nvPr/>
        </p:nvCxnSpPr>
        <p:spPr>
          <a:xfrm flipH="1" rot="10800000">
            <a:off x="3702180" y="2583108"/>
            <a:ext cx="2858100" cy="3840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7" name="Shape 4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8" name="Google Shape;4088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Encoder-Decoder Attention: Hard Versus Soft</a:t>
            </a:r>
            <a:endParaRPr/>
          </a:p>
        </p:txBody>
      </p:sp>
      <p:sp>
        <p:nvSpPr>
          <p:cNvPr id="4089" name="Google Shape;4089;p100"/>
          <p:cNvSpPr/>
          <p:nvPr/>
        </p:nvSpPr>
        <p:spPr>
          <a:xfrm>
            <a:off x="1030900" y="4108075"/>
            <a:ext cx="38304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Embedding Layer 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baseline="-25000" i="1" lang="en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(t)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90" name="Google Shape;4090;p100"/>
          <p:cNvSpPr txBox="1"/>
          <p:nvPr/>
        </p:nvSpPr>
        <p:spPr>
          <a:xfrm>
            <a:off x="1030900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&lt;S&gt;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91" name="Google Shape;4091;p100"/>
          <p:cNvSpPr txBox="1"/>
          <p:nvPr/>
        </p:nvSpPr>
        <p:spPr>
          <a:xfrm>
            <a:off x="1812661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two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92" name="Google Shape;4092;p100"/>
          <p:cNvSpPr txBox="1"/>
          <p:nvPr/>
        </p:nvSpPr>
        <p:spPr>
          <a:xfrm>
            <a:off x="2594423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trees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93" name="Google Shape;4093;p100"/>
          <p:cNvSpPr txBox="1"/>
          <p:nvPr/>
        </p:nvSpPr>
        <p:spPr>
          <a:xfrm>
            <a:off x="3376184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sway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94" name="Google Shape;4094;p100"/>
          <p:cNvSpPr txBox="1"/>
          <p:nvPr/>
        </p:nvSpPr>
        <p:spPr>
          <a:xfrm>
            <a:off x="103090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999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95" name="Google Shape;4095;p100"/>
          <p:cNvSpPr txBox="1"/>
          <p:nvPr/>
        </p:nvSpPr>
        <p:spPr>
          <a:xfrm>
            <a:off x="181181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128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96" name="Google Shape;4096;p100"/>
          <p:cNvSpPr txBox="1"/>
          <p:nvPr/>
        </p:nvSpPr>
        <p:spPr>
          <a:xfrm>
            <a:off x="259272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137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97" name="Google Shape;4097;p100"/>
          <p:cNvSpPr txBox="1"/>
          <p:nvPr/>
        </p:nvSpPr>
        <p:spPr>
          <a:xfrm>
            <a:off x="3380493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783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098" name="Google Shape;4098;p100"/>
          <p:cNvGrpSpPr/>
          <p:nvPr/>
        </p:nvGrpSpPr>
        <p:grpSpPr>
          <a:xfrm>
            <a:off x="1152603" y="3874851"/>
            <a:ext cx="450600" cy="145800"/>
            <a:chOff x="705975" y="2364450"/>
            <a:chExt cx="450600" cy="145800"/>
          </a:xfrm>
        </p:grpSpPr>
        <p:sp>
          <p:nvSpPr>
            <p:cNvPr id="4099" name="Google Shape;4099;p100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100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100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02" name="Google Shape;4102;p100"/>
          <p:cNvGrpSpPr/>
          <p:nvPr/>
        </p:nvGrpSpPr>
        <p:grpSpPr>
          <a:xfrm>
            <a:off x="1914603" y="3874851"/>
            <a:ext cx="450600" cy="145800"/>
            <a:chOff x="705975" y="2364450"/>
            <a:chExt cx="450600" cy="145800"/>
          </a:xfrm>
        </p:grpSpPr>
        <p:sp>
          <p:nvSpPr>
            <p:cNvPr id="4103" name="Google Shape;4103;p100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100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100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06" name="Google Shape;4106;p100"/>
          <p:cNvGrpSpPr/>
          <p:nvPr/>
        </p:nvGrpSpPr>
        <p:grpSpPr>
          <a:xfrm>
            <a:off x="2701817" y="3874851"/>
            <a:ext cx="450600" cy="145800"/>
            <a:chOff x="705975" y="2364450"/>
            <a:chExt cx="450600" cy="145800"/>
          </a:xfrm>
        </p:grpSpPr>
        <p:sp>
          <p:nvSpPr>
            <p:cNvPr id="4107" name="Google Shape;4107;p100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100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100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10" name="Google Shape;4110;p100"/>
          <p:cNvGrpSpPr/>
          <p:nvPr/>
        </p:nvGrpSpPr>
        <p:grpSpPr>
          <a:xfrm>
            <a:off x="3476423" y="3874851"/>
            <a:ext cx="450600" cy="145800"/>
            <a:chOff x="705975" y="2364450"/>
            <a:chExt cx="450600" cy="145800"/>
          </a:xfrm>
        </p:grpSpPr>
        <p:sp>
          <p:nvSpPr>
            <p:cNvPr id="4111" name="Google Shape;4111;p100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100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100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14" name="Google Shape;4114;p100"/>
          <p:cNvGrpSpPr/>
          <p:nvPr/>
        </p:nvGrpSpPr>
        <p:grpSpPr>
          <a:xfrm>
            <a:off x="1152603" y="2967219"/>
            <a:ext cx="450600" cy="145800"/>
            <a:chOff x="705975" y="2212050"/>
            <a:chExt cx="450600" cy="145800"/>
          </a:xfrm>
        </p:grpSpPr>
        <p:sp>
          <p:nvSpPr>
            <p:cNvPr id="4115" name="Google Shape;4115;p100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100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100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18" name="Google Shape;4118;p100"/>
          <p:cNvGrpSpPr/>
          <p:nvPr/>
        </p:nvGrpSpPr>
        <p:grpSpPr>
          <a:xfrm>
            <a:off x="1010250" y="3107713"/>
            <a:ext cx="735300" cy="767139"/>
            <a:chOff x="2381850" y="2879113"/>
            <a:chExt cx="735300" cy="767139"/>
          </a:xfrm>
        </p:grpSpPr>
        <p:sp>
          <p:nvSpPr>
            <p:cNvPr id="4119" name="Google Shape;4119;p100"/>
            <p:cNvSpPr/>
            <p:nvPr/>
          </p:nvSpPr>
          <p:spPr>
            <a:xfrm>
              <a:off x="2381850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120" name="Google Shape;4120;p100"/>
            <p:cNvCxnSpPr/>
            <p:nvPr/>
          </p:nvCxnSpPr>
          <p:spPr>
            <a:xfrm rot="10800000">
              <a:off x="2749503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121" name="Google Shape;4121;p100"/>
            <p:cNvCxnSpPr/>
            <p:nvPr/>
          </p:nvCxnSpPr>
          <p:spPr>
            <a:xfrm rot="10800000">
              <a:off x="2749503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122" name="Google Shape;4122;p100"/>
          <p:cNvGrpSpPr/>
          <p:nvPr/>
        </p:nvGrpSpPr>
        <p:grpSpPr>
          <a:xfrm>
            <a:off x="1914603" y="2967219"/>
            <a:ext cx="450600" cy="145800"/>
            <a:chOff x="705975" y="2212050"/>
            <a:chExt cx="450600" cy="145800"/>
          </a:xfrm>
        </p:grpSpPr>
        <p:sp>
          <p:nvSpPr>
            <p:cNvPr id="4123" name="Google Shape;4123;p100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100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100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26" name="Google Shape;4126;p100"/>
          <p:cNvGrpSpPr/>
          <p:nvPr/>
        </p:nvGrpSpPr>
        <p:grpSpPr>
          <a:xfrm>
            <a:off x="1603203" y="3040119"/>
            <a:ext cx="904347" cy="834732"/>
            <a:chOff x="2974803" y="2811519"/>
            <a:chExt cx="904347" cy="834732"/>
          </a:xfrm>
        </p:grpSpPr>
        <p:sp>
          <p:nvSpPr>
            <p:cNvPr id="4127" name="Google Shape;4127;p100"/>
            <p:cNvSpPr/>
            <p:nvPr/>
          </p:nvSpPr>
          <p:spPr>
            <a:xfrm>
              <a:off x="3143850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128" name="Google Shape;4128;p100"/>
            <p:cNvCxnSpPr/>
            <p:nvPr/>
          </p:nvCxnSpPr>
          <p:spPr>
            <a:xfrm rot="10800000">
              <a:off x="3511503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129" name="Google Shape;4129;p100"/>
            <p:cNvCxnSpPr/>
            <p:nvPr/>
          </p:nvCxnSpPr>
          <p:spPr>
            <a:xfrm rot="10800000">
              <a:off x="3511503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130" name="Google Shape;4130;p100"/>
            <p:cNvCxnSpPr>
              <a:stCxn id="4117" idx="3"/>
              <a:endCxn id="4127" idx="1"/>
            </p:cNvCxnSpPr>
            <p:nvPr/>
          </p:nvCxnSpPr>
          <p:spPr>
            <a:xfrm>
              <a:off x="2974803" y="2811519"/>
              <a:ext cx="168900" cy="448200"/>
            </a:xfrm>
            <a:prstGeom prst="bentConnector3">
              <a:avLst>
                <a:gd fmla="val 5004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131" name="Google Shape;4131;p100"/>
          <p:cNvGrpSpPr/>
          <p:nvPr/>
        </p:nvGrpSpPr>
        <p:grpSpPr>
          <a:xfrm>
            <a:off x="2701783" y="2967219"/>
            <a:ext cx="450600" cy="145800"/>
            <a:chOff x="705975" y="2212050"/>
            <a:chExt cx="450600" cy="145800"/>
          </a:xfrm>
        </p:grpSpPr>
        <p:sp>
          <p:nvSpPr>
            <p:cNvPr id="4132" name="Google Shape;4132;p100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100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100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35" name="Google Shape;4135;p100"/>
          <p:cNvGrpSpPr/>
          <p:nvPr/>
        </p:nvGrpSpPr>
        <p:grpSpPr>
          <a:xfrm>
            <a:off x="2365203" y="3040119"/>
            <a:ext cx="929527" cy="834732"/>
            <a:chOff x="2517603" y="3040119"/>
            <a:chExt cx="929527" cy="834732"/>
          </a:xfrm>
        </p:grpSpPr>
        <p:sp>
          <p:nvSpPr>
            <p:cNvPr id="4136" name="Google Shape;4136;p100"/>
            <p:cNvSpPr/>
            <p:nvPr/>
          </p:nvSpPr>
          <p:spPr>
            <a:xfrm>
              <a:off x="2711830" y="33270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137" name="Google Shape;4137;p100"/>
            <p:cNvCxnSpPr/>
            <p:nvPr/>
          </p:nvCxnSpPr>
          <p:spPr>
            <a:xfrm rot="10800000">
              <a:off x="3079483" y="36537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138" name="Google Shape;4138;p100"/>
            <p:cNvCxnSpPr/>
            <p:nvPr/>
          </p:nvCxnSpPr>
          <p:spPr>
            <a:xfrm rot="10800000">
              <a:off x="3079483" y="31077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139" name="Google Shape;4139;p100"/>
            <p:cNvCxnSpPr>
              <a:stCxn id="4125" idx="3"/>
              <a:endCxn id="4136" idx="1"/>
            </p:cNvCxnSpPr>
            <p:nvPr/>
          </p:nvCxnSpPr>
          <p:spPr>
            <a:xfrm>
              <a:off x="2517603" y="3040119"/>
              <a:ext cx="194100" cy="448200"/>
            </a:xfrm>
            <a:prstGeom prst="bentConnector3">
              <a:avLst>
                <a:gd fmla="val 5003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140" name="Google Shape;4140;p100"/>
          <p:cNvGrpSpPr/>
          <p:nvPr/>
        </p:nvGrpSpPr>
        <p:grpSpPr>
          <a:xfrm>
            <a:off x="414098" y="3411719"/>
            <a:ext cx="596100" cy="145800"/>
            <a:chOff x="1709498" y="3189789"/>
            <a:chExt cx="596100" cy="145800"/>
          </a:xfrm>
        </p:grpSpPr>
        <p:grpSp>
          <p:nvGrpSpPr>
            <p:cNvPr id="4141" name="Google Shape;4141;p100"/>
            <p:cNvGrpSpPr/>
            <p:nvPr/>
          </p:nvGrpSpPr>
          <p:grpSpPr>
            <a:xfrm>
              <a:off x="1709498" y="3189789"/>
              <a:ext cx="450600" cy="145800"/>
              <a:chOff x="705975" y="2364450"/>
              <a:chExt cx="450600" cy="145800"/>
            </a:xfrm>
          </p:grpSpPr>
          <p:sp>
            <p:nvSpPr>
              <p:cNvPr id="4142" name="Google Shape;4142;p100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3" name="Google Shape;4143;p100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4" name="Google Shape;4144;p100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4145" name="Google Shape;4145;p100"/>
            <p:cNvCxnSpPr>
              <a:stCxn id="4144" idx="3"/>
              <a:endCxn id="4119" idx="1"/>
            </p:cNvCxnSpPr>
            <p:nvPr/>
          </p:nvCxnSpPr>
          <p:spPr>
            <a:xfrm>
              <a:off x="2160098" y="3262689"/>
              <a:ext cx="145500" cy="3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146" name="Google Shape;4146;p100"/>
          <p:cNvGrpSpPr/>
          <p:nvPr/>
        </p:nvGrpSpPr>
        <p:grpSpPr>
          <a:xfrm>
            <a:off x="3152383" y="2967219"/>
            <a:ext cx="917451" cy="907632"/>
            <a:chOff x="7648183" y="2738619"/>
            <a:chExt cx="917451" cy="907632"/>
          </a:xfrm>
        </p:grpSpPr>
        <p:grpSp>
          <p:nvGrpSpPr>
            <p:cNvPr id="4147" name="Google Shape;4147;p100"/>
            <p:cNvGrpSpPr/>
            <p:nvPr/>
          </p:nvGrpSpPr>
          <p:grpSpPr>
            <a:xfrm>
              <a:off x="7972688" y="2738619"/>
              <a:ext cx="450600" cy="145800"/>
              <a:chOff x="705975" y="2212050"/>
              <a:chExt cx="450600" cy="145800"/>
            </a:xfrm>
          </p:grpSpPr>
          <p:sp>
            <p:nvSpPr>
              <p:cNvPr id="4148" name="Google Shape;4148;p100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9" name="Google Shape;4149;p100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0" name="Google Shape;4150;p100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51" name="Google Shape;4151;p100"/>
            <p:cNvSpPr/>
            <p:nvPr/>
          </p:nvSpPr>
          <p:spPr>
            <a:xfrm>
              <a:off x="7830334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152" name="Google Shape;4152;p100"/>
            <p:cNvCxnSpPr/>
            <p:nvPr/>
          </p:nvCxnSpPr>
          <p:spPr>
            <a:xfrm rot="10800000">
              <a:off x="8197988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153" name="Google Shape;4153;p100"/>
            <p:cNvCxnSpPr/>
            <p:nvPr/>
          </p:nvCxnSpPr>
          <p:spPr>
            <a:xfrm rot="10800000">
              <a:off x="8197988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154" name="Google Shape;4154;p100"/>
            <p:cNvCxnSpPr>
              <a:stCxn id="4134" idx="3"/>
              <a:endCxn id="4151" idx="1"/>
            </p:cNvCxnSpPr>
            <p:nvPr/>
          </p:nvCxnSpPr>
          <p:spPr>
            <a:xfrm>
              <a:off x="7648183" y="2811519"/>
              <a:ext cx="182100" cy="448200"/>
            </a:xfrm>
            <a:prstGeom prst="bentConnector3">
              <a:avLst>
                <a:gd fmla="val 50014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155" name="Google Shape;4155;p100"/>
          <p:cNvGrpSpPr/>
          <p:nvPr/>
        </p:nvGrpSpPr>
        <p:grpSpPr>
          <a:xfrm>
            <a:off x="5337637" y="2058644"/>
            <a:ext cx="735300" cy="682341"/>
            <a:chOff x="4704737" y="2052819"/>
            <a:chExt cx="735300" cy="682341"/>
          </a:xfrm>
        </p:grpSpPr>
        <p:grpSp>
          <p:nvGrpSpPr>
            <p:cNvPr id="4156" name="Google Shape;4156;p100"/>
            <p:cNvGrpSpPr/>
            <p:nvPr/>
          </p:nvGrpSpPr>
          <p:grpSpPr>
            <a:xfrm>
              <a:off x="4847090" y="2052819"/>
              <a:ext cx="450600" cy="145800"/>
              <a:chOff x="705975" y="2212050"/>
              <a:chExt cx="450600" cy="145800"/>
            </a:xfrm>
          </p:grpSpPr>
          <p:sp>
            <p:nvSpPr>
              <p:cNvPr id="4157" name="Google Shape;4157;p100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8" name="Google Shape;4158;p100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9" name="Google Shape;4159;p100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60" name="Google Shape;4160;p100"/>
            <p:cNvSpPr/>
            <p:nvPr/>
          </p:nvSpPr>
          <p:spPr>
            <a:xfrm>
              <a:off x="4704737" y="24126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161" name="Google Shape;4161;p100"/>
            <p:cNvCxnSpPr/>
            <p:nvPr/>
          </p:nvCxnSpPr>
          <p:spPr>
            <a:xfrm rot="10800000">
              <a:off x="5072390" y="21933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162" name="Google Shape;4162;p100"/>
          <p:cNvGrpSpPr/>
          <p:nvPr/>
        </p:nvGrpSpPr>
        <p:grpSpPr>
          <a:xfrm>
            <a:off x="5340000" y="896496"/>
            <a:ext cx="735300" cy="1102179"/>
            <a:chOff x="4707100" y="814471"/>
            <a:chExt cx="735300" cy="1102179"/>
          </a:xfrm>
        </p:grpSpPr>
        <p:sp>
          <p:nvSpPr>
            <p:cNvPr id="4163" name="Google Shape;4163;p100"/>
            <p:cNvSpPr txBox="1"/>
            <p:nvPr/>
          </p:nvSpPr>
          <p:spPr>
            <a:xfrm>
              <a:off x="4741652" y="1110871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شجرتان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shajaratan</a:t>
              </a:r>
              <a:endParaRPr sz="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64" name="Google Shape;4164;p100"/>
            <p:cNvSpPr txBox="1"/>
            <p:nvPr/>
          </p:nvSpPr>
          <p:spPr>
            <a:xfrm>
              <a:off x="4744279" y="814471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893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65" name="Google Shape;4165;p100"/>
            <p:cNvSpPr/>
            <p:nvPr/>
          </p:nvSpPr>
          <p:spPr>
            <a:xfrm>
              <a:off x="4707100" y="1594150"/>
              <a:ext cx="7353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s(h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cxnSp>
        <p:nvCxnSpPr>
          <p:cNvPr id="4166" name="Google Shape;4166;p100"/>
          <p:cNvCxnSpPr/>
          <p:nvPr/>
        </p:nvCxnSpPr>
        <p:spPr>
          <a:xfrm rot="10800000">
            <a:off x="6925888" y="3113538"/>
            <a:ext cx="0" cy="22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167" name="Google Shape;4167;p100"/>
          <p:cNvGrpSpPr/>
          <p:nvPr/>
        </p:nvGrpSpPr>
        <p:grpSpPr>
          <a:xfrm>
            <a:off x="5334568" y="3629531"/>
            <a:ext cx="693778" cy="727500"/>
            <a:chOff x="4701668" y="3623706"/>
            <a:chExt cx="693778" cy="727500"/>
          </a:xfrm>
        </p:grpSpPr>
        <p:sp>
          <p:nvSpPr>
            <p:cNvPr id="4168" name="Google Shape;4168;p100"/>
            <p:cNvSpPr txBox="1"/>
            <p:nvPr/>
          </p:nvSpPr>
          <p:spPr>
            <a:xfrm>
              <a:off x="4701668" y="3920106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&lt;S&gt;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69" name="Google Shape;4169;p100"/>
            <p:cNvSpPr txBox="1"/>
            <p:nvPr/>
          </p:nvSpPr>
          <p:spPr>
            <a:xfrm>
              <a:off x="4705146" y="3623706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999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4170" name="Google Shape;4170;p100"/>
          <p:cNvGrpSpPr/>
          <p:nvPr/>
        </p:nvGrpSpPr>
        <p:grpSpPr>
          <a:xfrm>
            <a:off x="6559200" y="896496"/>
            <a:ext cx="735300" cy="1102179"/>
            <a:chOff x="6254400" y="896496"/>
            <a:chExt cx="735300" cy="1102179"/>
          </a:xfrm>
        </p:grpSpPr>
        <p:sp>
          <p:nvSpPr>
            <p:cNvPr id="4171" name="Google Shape;4171;p100"/>
            <p:cNvSpPr txBox="1"/>
            <p:nvPr/>
          </p:nvSpPr>
          <p:spPr>
            <a:xfrm>
              <a:off x="6289057" y="1192896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تتمايلان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tatamayalan</a:t>
              </a:r>
              <a:endParaRPr sz="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72" name="Google Shape;4172;p100"/>
            <p:cNvSpPr txBox="1"/>
            <p:nvPr/>
          </p:nvSpPr>
          <p:spPr>
            <a:xfrm>
              <a:off x="6291392" y="896496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489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73" name="Google Shape;4173;p100"/>
            <p:cNvSpPr/>
            <p:nvPr/>
          </p:nvSpPr>
          <p:spPr>
            <a:xfrm>
              <a:off x="6254400" y="1676175"/>
              <a:ext cx="7353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s(h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4174" name="Google Shape;4174;p100"/>
          <p:cNvGrpSpPr/>
          <p:nvPr/>
        </p:nvGrpSpPr>
        <p:grpSpPr>
          <a:xfrm>
            <a:off x="6064852" y="1408446"/>
            <a:ext cx="1230728" cy="2948586"/>
            <a:chOff x="5760052" y="1408446"/>
            <a:chExt cx="1230728" cy="2948586"/>
          </a:xfrm>
        </p:grpSpPr>
        <p:grpSp>
          <p:nvGrpSpPr>
            <p:cNvPr id="4175" name="Google Shape;4175;p100"/>
            <p:cNvGrpSpPr/>
            <p:nvPr/>
          </p:nvGrpSpPr>
          <p:grpSpPr>
            <a:xfrm>
              <a:off x="6255480" y="2062017"/>
              <a:ext cx="735300" cy="1058832"/>
              <a:chOff x="7373134" y="1824219"/>
              <a:chExt cx="735300" cy="1058832"/>
            </a:xfrm>
          </p:grpSpPr>
          <p:grpSp>
            <p:nvGrpSpPr>
              <p:cNvPr id="4176" name="Google Shape;4176;p100"/>
              <p:cNvGrpSpPr/>
              <p:nvPr/>
            </p:nvGrpSpPr>
            <p:grpSpPr>
              <a:xfrm>
                <a:off x="7373134" y="1824219"/>
                <a:ext cx="735300" cy="907632"/>
                <a:chOff x="7830334" y="2738619"/>
                <a:chExt cx="735300" cy="907632"/>
              </a:xfrm>
            </p:grpSpPr>
            <p:grpSp>
              <p:nvGrpSpPr>
                <p:cNvPr id="4177" name="Google Shape;4177;p100"/>
                <p:cNvGrpSpPr/>
                <p:nvPr/>
              </p:nvGrpSpPr>
              <p:grpSpPr>
                <a:xfrm>
                  <a:off x="7972688" y="2738619"/>
                  <a:ext cx="450600" cy="145800"/>
                  <a:chOff x="705975" y="2212050"/>
                  <a:chExt cx="450600" cy="145800"/>
                </a:xfrm>
              </p:grpSpPr>
              <p:sp>
                <p:nvSpPr>
                  <p:cNvPr id="4178" name="Google Shape;4178;p100"/>
                  <p:cNvSpPr/>
                  <p:nvPr/>
                </p:nvSpPr>
                <p:spPr>
                  <a:xfrm>
                    <a:off x="705975" y="2212050"/>
                    <a:ext cx="145800" cy="1458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79" name="Google Shape;4179;p100"/>
                  <p:cNvSpPr/>
                  <p:nvPr/>
                </p:nvSpPr>
                <p:spPr>
                  <a:xfrm>
                    <a:off x="858375" y="2212050"/>
                    <a:ext cx="145800" cy="1458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80" name="Google Shape;4180;p100"/>
                  <p:cNvSpPr/>
                  <p:nvPr/>
                </p:nvSpPr>
                <p:spPr>
                  <a:xfrm>
                    <a:off x="1010775" y="2212050"/>
                    <a:ext cx="145800" cy="1458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181" name="Google Shape;4181;p100"/>
                <p:cNvSpPr/>
                <p:nvPr/>
              </p:nvSpPr>
              <p:spPr>
                <a:xfrm>
                  <a:off x="7830334" y="3090821"/>
                  <a:ext cx="735300" cy="3225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RNN</a:t>
                  </a:r>
                  <a:endParaRPr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cxnSp>
              <p:nvCxnSpPr>
                <p:cNvPr id="4182" name="Google Shape;4182;p100"/>
                <p:cNvCxnSpPr/>
                <p:nvPr/>
              </p:nvCxnSpPr>
              <p:spPr>
                <a:xfrm rot="10800000">
                  <a:off x="8197988" y="2879113"/>
                  <a:ext cx="0" cy="221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4183" name="Google Shape;4183;p100"/>
                <p:cNvCxnSpPr/>
                <p:nvPr/>
              </p:nvCxnSpPr>
              <p:spPr>
                <a:xfrm rot="10800000">
                  <a:off x="8197988" y="3425151"/>
                  <a:ext cx="0" cy="221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</p:grpSp>
          <p:grpSp>
            <p:nvGrpSpPr>
              <p:cNvPr id="4184" name="Google Shape;4184;p100"/>
              <p:cNvGrpSpPr/>
              <p:nvPr/>
            </p:nvGrpSpPr>
            <p:grpSpPr>
              <a:xfrm>
                <a:off x="7516998" y="2737251"/>
                <a:ext cx="450600" cy="145800"/>
                <a:chOff x="705975" y="2364450"/>
                <a:chExt cx="450600" cy="145800"/>
              </a:xfrm>
            </p:grpSpPr>
            <p:sp>
              <p:nvSpPr>
                <p:cNvPr id="4185" name="Google Shape;4185;p100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BF9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6" name="Google Shape;4186;p100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BF9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7" name="Google Shape;4187;p100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BF9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188" name="Google Shape;4188;p100"/>
            <p:cNvGrpSpPr/>
            <p:nvPr/>
          </p:nvGrpSpPr>
          <p:grpSpPr>
            <a:xfrm>
              <a:off x="5760052" y="1408446"/>
              <a:ext cx="1195052" cy="2948586"/>
              <a:chOff x="5431952" y="1402621"/>
              <a:chExt cx="1195052" cy="2948586"/>
            </a:xfrm>
          </p:grpSpPr>
          <p:sp>
            <p:nvSpPr>
              <p:cNvPr id="4189" name="Google Shape;4189;p100"/>
              <p:cNvSpPr txBox="1"/>
              <p:nvPr/>
            </p:nvSpPr>
            <p:spPr>
              <a:xfrm>
                <a:off x="5934077" y="3920106"/>
                <a:ext cx="690300" cy="4311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شجرتان</a:t>
                </a:r>
                <a:endParaRPr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shajaratan</a:t>
                </a:r>
                <a:endParaRPr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190" name="Google Shape;4190;p100"/>
              <p:cNvSpPr txBox="1"/>
              <p:nvPr/>
            </p:nvSpPr>
            <p:spPr>
              <a:xfrm>
                <a:off x="5936704" y="3623706"/>
                <a:ext cx="6903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893</a:t>
                </a:r>
                <a:endParaRPr i="1"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4191" name="Google Shape;4191;p100"/>
              <p:cNvCxnSpPr>
                <a:stCxn id="4163" idx="3"/>
                <a:endCxn id="4189" idx="1"/>
              </p:cNvCxnSpPr>
              <p:nvPr/>
            </p:nvCxnSpPr>
            <p:spPr>
              <a:xfrm>
                <a:off x="5431952" y="1402621"/>
                <a:ext cx="502200" cy="2733000"/>
              </a:xfrm>
              <a:prstGeom prst="bentConnector3">
                <a:avLst>
                  <a:gd fmla="val 49993" name="adj1"/>
                </a:avLst>
              </a:prstGeom>
              <a:noFill/>
              <a:ln cap="flat" cmpd="sng" w="9525">
                <a:solidFill>
                  <a:srgbClr val="9E9E9E"/>
                </a:solidFill>
                <a:prstDash val="dash"/>
                <a:round/>
                <a:headEnd len="med" w="med" type="none"/>
                <a:tailEnd len="med" w="med" type="triangle"/>
              </a:ln>
            </p:spPr>
          </p:cxnSp>
        </p:grpSp>
      </p:grpSp>
      <p:grpSp>
        <p:nvGrpSpPr>
          <p:cNvPr id="4192" name="Google Shape;4192;p100"/>
          <p:cNvGrpSpPr/>
          <p:nvPr/>
        </p:nvGrpSpPr>
        <p:grpSpPr>
          <a:xfrm>
            <a:off x="7806609" y="896496"/>
            <a:ext cx="691785" cy="727500"/>
            <a:chOff x="7806609" y="896496"/>
            <a:chExt cx="691785" cy="727500"/>
          </a:xfrm>
        </p:grpSpPr>
        <p:sp>
          <p:nvSpPr>
            <p:cNvPr id="4193" name="Google Shape;4193;p100"/>
            <p:cNvSpPr txBox="1"/>
            <p:nvPr/>
          </p:nvSpPr>
          <p:spPr>
            <a:xfrm>
              <a:off x="7808093" y="896496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998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94" name="Google Shape;4194;p100"/>
            <p:cNvSpPr txBox="1"/>
            <p:nvPr/>
          </p:nvSpPr>
          <p:spPr>
            <a:xfrm>
              <a:off x="7806609" y="1192896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&lt;E&gt;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4195" name="Google Shape;4195;p100"/>
          <p:cNvGrpSpPr/>
          <p:nvPr/>
        </p:nvGrpSpPr>
        <p:grpSpPr>
          <a:xfrm>
            <a:off x="7918390" y="2058644"/>
            <a:ext cx="450600" cy="145800"/>
            <a:chOff x="705975" y="2212050"/>
            <a:chExt cx="450600" cy="145800"/>
          </a:xfrm>
        </p:grpSpPr>
        <p:sp>
          <p:nvSpPr>
            <p:cNvPr id="4196" name="Google Shape;4196;p100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100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100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99" name="Google Shape;4199;p100"/>
          <p:cNvGrpSpPr/>
          <p:nvPr/>
        </p:nvGrpSpPr>
        <p:grpSpPr>
          <a:xfrm>
            <a:off x="7776037" y="2199138"/>
            <a:ext cx="735300" cy="767139"/>
            <a:chOff x="3143850" y="2879113"/>
            <a:chExt cx="735300" cy="767139"/>
          </a:xfrm>
        </p:grpSpPr>
        <p:sp>
          <p:nvSpPr>
            <p:cNvPr id="4200" name="Google Shape;4200;p100"/>
            <p:cNvSpPr/>
            <p:nvPr/>
          </p:nvSpPr>
          <p:spPr>
            <a:xfrm>
              <a:off x="3143850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201" name="Google Shape;4201;p100"/>
            <p:cNvCxnSpPr/>
            <p:nvPr/>
          </p:nvCxnSpPr>
          <p:spPr>
            <a:xfrm rot="10800000">
              <a:off x="3511503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202" name="Google Shape;4202;p100"/>
            <p:cNvCxnSpPr/>
            <p:nvPr/>
          </p:nvCxnSpPr>
          <p:spPr>
            <a:xfrm rot="10800000">
              <a:off x="3511503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203" name="Google Shape;4203;p100"/>
          <p:cNvGrpSpPr/>
          <p:nvPr/>
        </p:nvGrpSpPr>
        <p:grpSpPr>
          <a:xfrm>
            <a:off x="7918398" y="2971676"/>
            <a:ext cx="450600" cy="145800"/>
            <a:chOff x="705975" y="2364450"/>
            <a:chExt cx="450600" cy="145800"/>
          </a:xfrm>
        </p:grpSpPr>
        <p:sp>
          <p:nvSpPr>
            <p:cNvPr id="4204" name="Google Shape;4204;p100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BF9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100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BF9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100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BF9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7" name="Google Shape;4207;p100"/>
          <p:cNvSpPr/>
          <p:nvPr/>
        </p:nvSpPr>
        <p:spPr>
          <a:xfrm>
            <a:off x="7778400" y="1676175"/>
            <a:ext cx="7353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s(h</a:t>
            </a:r>
            <a:r>
              <a:rPr baseline="-25000" lang="en"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208" name="Google Shape;4208;p100"/>
          <p:cNvCxnSpPr/>
          <p:nvPr/>
        </p:nvCxnSpPr>
        <p:spPr>
          <a:xfrm rot="10800000">
            <a:off x="8145088" y="3113538"/>
            <a:ext cx="0" cy="22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09" name="Google Shape;4209;p100"/>
          <p:cNvSpPr txBox="1"/>
          <p:nvPr/>
        </p:nvSpPr>
        <p:spPr>
          <a:xfrm>
            <a:off x="7786282" y="3925931"/>
            <a:ext cx="690300" cy="4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تتمايلان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tatamayalan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10" name="Google Shape;4210;p100"/>
          <p:cNvSpPr txBox="1"/>
          <p:nvPr/>
        </p:nvSpPr>
        <p:spPr>
          <a:xfrm>
            <a:off x="7788617" y="3629531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489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211" name="Google Shape;4211;p100"/>
          <p:cNvCxnSpPr>
            <a:stCxn id="4171" idx="3"/>
            <a:endCxn id="4209" idx="1"/>
          </p:cNvCxnSpPr>
          <p:nvPr/>
        </p:nvCxnSpPr>
        <p:spPr>
          <a:xfrm>
            <a:off x="7284157" y="1408446"/>
            <a:ext cx="502200" cy="27330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rgbClr val="9E9E9E"/>
            </a:solidFill>
            <a:prstDash val="dash"/>
            <a:round/>
            <a:headEnd len="med" w="med" type="none"/>
            <a:tailEnd len="med" w="med" type="triangle"/>
          </a:ln>
        </p:spPr>
      </p:cxnSp>
      <p:grpSp>
        <p:nvGrpSpPr>
          <p:cNvPr id="4212" name="Google Shape;4212;p100"/>
          <p:cNvGrpSpPr/>
          <p:nvPr/>
        </p:nvGrpSpPr>
        <p:grpSpPr>
          <a:xfrm>
            <a:off x="5340000" y="2745176"/>
            <a:ext cx="3173700" cy="906524"/>
            <a:chOff x="4707100" y="2739351"/>
            <a:chExt cx="3173700" cy="906524"/>
          </a:xfrm>
        </p:grpSpPr>
        <p:cxnSp>
          <p:nvCxnSpPr>
            <p:cNvPr id="4213" name="Google Shape;4213;p100"/>
            <p:cNvCxnSpPr/>
            <p:nvPr/>
          </p:nvCxnSpPr>
          <p:spPr>
            <a:xfrm rot="10800000">
              <a:off x="5072390" y="27393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4214" name="Google Shape;4214;p100"/>
            <p:cNvGrpSpPr/>
            <p:nvPr/>
          </p:nvGrpSpPr>
          <p:grpSpPr>
            <a:xfrm>
              <a:off x="4847098" y="2965851"/>
              <a:ext cx="450600" cy="145800"/>
              <a:chOff x="705975" y="2364450"/>
              <a:chExt cx="450600" cy="145800"/>
            </a:xfrm>
          </p:grpSpPr>
          <p:sp>
            <p:nvSpPr>
              <p:cNvPr id="4215" name="Google Shape;4215;p100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6" name="Google Shape;4216;p100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7" name="Google Shape;4217;p100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4218" name="Google Shape;4218;p100"/>
            <p:cNvCxnSpPr/>
            <p:nvPr/>
          </p:nvCxnSpPr>
          <p:spPr>
            <a:xfrm rot="10800000">
              <a:off x="5073788" y="31077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219" name="Google Shape;4219;p100"/>
            <p:cNvSpPr/>
            <p:nvPr/>
          </p:nvSpPr>
          <p:spPr>
            <a:xfrm>
              <a:off x="4707100" y="3323375"/>
              <a:ext cx="31737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Embedding Layer </a:t>
              </a:r>
              <a:r>
                <a:rPr i="1" lang="en">
                  <a:latin typeface="Helvetica Neue"/>
                  <a:ea typeface="Helvetica Neue"/>
                  <a:cs typeface="Helvetica Neue"/>
                  <a:sym typeface="Helvetica Neue"/>
                </a:rPr>
                <a:t>V</a:t>
              </a:r>
              <a:r>
                <a:rPr baseline="-25000" i="1" lang="en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i="1" lang="en">
                  <a:latin typeface="Helvetica Neue"/>
                  <a:ea typeface="Helvetica Neue"/>
                  <a:cs typeface="Helvetica Neue"/>
                  <a:sym typeface="Helvetica Neue"/>
                </a:rPr>
                <a:t>(t)</a:t>
              </a:r>
              <a:endParaRPr i="1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220" name="Google Shape;4220;p100"/>
          <p:cNvSpPr txBox="1"/>
          <p:nvPr/>
        </p:nvSpPr>
        <p:spPr>
          <a:xfrm>
            <a:off x="4166584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&lt;E&gt;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21" name="Google Shape;4221;p100"/>
          <p:cNvSpPr txBox="1"/>
          <p:nvPr/>
        </p:nvSpPr>
        <p:spPr>
          <a:xfrm>
            <a:off x="4170893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998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222" name="Google Shape;4222;p100"/>
          <p:cNvGrpSpPr/>
          <p:nvPr/>
        </p:nvGrpSpPr>
        <p:grpSpPr>
          <a:xfrm>
            <a:off x="4255898" y="3874851"/>
            <a:ext cx="450600" cy="145800"/>
            <a:chOff x="705975" y="2364450"/>
            <a:chExt cx="450600" cy="145800"/>
          </a:xfrm>
        </p:grpSpPr>
        <p:sp>
          <p:nvSpPr>
            <p:cNvPr id="4223" name="Google Shape;4223;p100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100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100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26" name="Google Shape;4226;p100"/>
          <p:cNvGrpSpPr/>
          <p:nvPr/>
        </p:nvGrpSpPr>
        <p:grpSpPr>
          <a:xfrm>
            <a:off x="3927488" y="2967219"/>
            <a:ext cx="921822" cy="907632"/>
            <a:chOff x="7643813" y="2738619"/>
            <a:chExt cx="921822" cy="907632"/>
          </a:xfrm>
        </p:grpSpPr>
        <p:grpSp>
          <p:nvGrpSpPr>
            <p:cNvPr id="4227" name="Google Shape;4227;p100"/>
            <p:cNvGrpSpPr/>
            <p:nvPr/>
          </p:nvGrpSpPr>
          <p:grpSpPr>
            <a:xfrm>
              <a:off x="7972688" y="2738619"/>
              <a:ext cx="450600" cy="145800"/>
              <a:chOff x="705975" y="2212050"/>
              <a:chExt cx="450600" cy="145800"/>
            </a:xfrm>
          </p:grpSpPr>
          <p:sp>
            <p:nvSpPr>
              <p:cNvPr id="4228" name="Google Shape;4228;p100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9" name="Google Shape;4229;p100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0" name="Google Shape;4230;p100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31" name="Google Shape;4231;p100"/>
            <p:cNvSpPr/>
            <p:nvPr/>
          </p:nvSpPr>
          <p:spPr>
            <a:xfrm>
              <a:off x="7830334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232" name="Google Shape;4232;p100"/>
            <p:cNvCxnSpPr/>
            <p:nvPr/>
          </p:nvCxnSpPr>
          <p:spPr>
            <a:xfrm rot="10800000">
              <a:off x="8197988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233" name="Google Shape;4233;p100"/>
            <p:cNvCxnSpPr/>
            <p:nvPr/>
          </p:nvCxnSpPr>
          <p:spPr>
            <a:xfrm rot="10800000">
              <a:off x="8197988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234" name="Google Shape;4234;p100"/>
            <p:cNvCxnSpPr>
              <a:stCxn id="4150" idx="3"/>
              <a:endCxn id="4231" idx="1"/>
            </p:cNvCxnSpPr>
            <p:nvPr/>
          </p:nvCxnSpPr>
          <p:spPr>
            <a:xfrm>
              <a:off x="7643813" y="2811519"/>
              <a:ext cx="186600" cy="448200"/>
            </a:xfrm>
            <a:prstGeom prst="bentConnector3">
              <a:avLst>
                <a:gd fmla="val 49979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4235" name="Google Shape;4235;p100"/>
          <p:cNvCxnSpPr/>
          <p:nvPr/>
        </p:nvCxnSpPr>
        <p:spPr>
          <a:xfrm rot="10800000">
            <a:off x="4486090" y="2661644"/>
            <a:ext cx="0" cy="3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36" name="Google Shape;4236;p100"/>
          <p:cNvSpPr/>
          <p:nvPr/>
        </p:nvSpPr>
        <p:spPr>
          <a:xfrm>
            <a:off x="42607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7" name="Google Shape;4237;p100"/>
          <p:cNvSpPr/>
          <p:nvPr/>
        </p:nvSpPr>
        <p:spPr>
          <a:xfrm>
            <a:off x="44131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8" name="Google Shape;4238;p100"/>
          <p:cNvSpPr/>
          <p:nvPr/>
        </p:nvSpPr>
        <p:spPr>
          <a:xfrm>
            <a:off x="45655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39" name="Google Shape;4239;p100"/>
          <p:cNvCxnSpPr>
            <a:stCxn id="4238" idx="3"/>
          </p:cNvCxnSpPr>
          <p:nvPr/>
        </p:nvCxnSpPr>
        <p:spPr>
          <a:xfrm flipH="1" rot="10800000">
            <a:off x="4711390" y="2579744"/>
            <a:ext cx="626100" cy="90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40" name="Google Shape;4240;p100"/>
          <p:cNvCxnSpPr>
            <a:stCxn id="4160" idx="3"/>
            <a:endCxn id="4181" idx="1"/>
          </p:cNvCxnSpPr>
          <p:nvPr/>
        </p:nvCxnSpPr>
        <p:spPr>
          <a:xfrm flipH="1" rot="10800000">
            <a:off x="6072937" y="2575535"/>
            <a:ext cx="487200" cy="42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41" name="Google Shape;4241;p100"/>
          <p:cNvCxnSpPr>
            <a:endCxn id="4200" idx="1"/>
          </p:cNvCxnSpPr>
          <p:nvPr/>
        </p:nvCxnSpPr>
        <p:spPr>
          <a:xfrm flipH="1" rot="10800000">
            <a:off x="4481737" y="2579735"/>
            <a:ext cx="3294300" cy="3876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5" name="Shape 4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6" name="Google Shape;4246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Encoder-Decoder Attention: Multi-headed Attention</a:t>
            </a:r>
            <a:endParaRPr/>
          </a:p>
        </p:txBody>
      </p:sp>
      <p:sp>
        <p:nvSpPr>
          <p:cNvPr id="4247" name="Google Shape;4247;p101"/>
          <p:cNvSpPr txBox="1"/>
          <p:nvPr>
            <p:ph idx="1" type="body"/>
          </p:nvPr>
        </p:nvSpPr>
        <p:spPr>
          <a:xfrm>
            <a:off x="311700" y="1152475"/>
            <a:ext cx="8520600" cy="37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The shared parameters of the attention head might only learn to pick out certain dependencies (e.g., noun-verb agreement, determiner-gender agreement, …)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We can create </a:t>
            </a:r>
            <a:r>
              <a:rPr i="1" lang="en"/>
              <a:t>multi-headed attention</a:t>
            </a:r>
            <a:r>
              <a:rPr lang="en"/>
              <a:t>, where we choose a number of attention heads </a:t>
            </a:r>
            <a:r>
              <a:rPr i="1" lang="en"/>
              <a:t>k</a:t>
            </a:r>
            <a:r>
              <a:rPr lang="en"/>
              <a:t> to learn independent of one another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/>
              <a:t>Activation Functions</a:t>
            </a:r>
            <a:endParaRPr sz="2500"/>
          </a:p>
        </p:txBody>
      </p:sp>
      <p:grpSp>
        <p:nvGrpSpPr>
          <p:cNvPr id="177" name="Google Shape;177;p21"/>
          <p:cNvGrpSpPr/>
          <p:nvPr/>
        </p:nvGrpSpPr>
        <p:grpSpPr>
          <a:xfrm>
            <a:off x="103650" y="1144513"/>
            <a:ext cx="776100" cy="3206388"/>
            <a:chOff x="103650" y="1144513"/>
            <a:chExt cx="776100" cy="3206388"/>
          </a:xfrm>
        </p:grpSpPr>
        <p:sp>
          <p:nvSpPr>
            <p:cNvPr id="178" name="Google Shape;178;p21"/>
            <p:cNvSpPr/>
            <p:nvPr/>
          </p:nvSpPr>
          <p:spPr>
            <a:xfrm>
              <a:off x="268800" y="1519100"/>
              <a:ext cx="445800" cy="445800"/>
            </a:xfrm>
            <a:prstGeom prst="ellipse">
              <a:avLst/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1"/>
            <p:cNvSpPr/>
            <p:nvPr/>
          </p:nvSpPr>
          <p:spPr>
            <a:xfrm>
              <a:off x="268800" y="2115600"/>
              <a:ext cx="445800" cy="445800"/>
            </a:xfrm>
            <a:prstGeom prst="ellipse">
              <a:avLst/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1"/>
            <p:cNvSpPr/>
            <p:nvPr/>
          </p:nvSpPr>
          <p:spPr>
            <a:xfrm>
              <a:off x="268800" y="2712100"/>
              <a:ext cx="445800" cy="445800"/>
            </a:xfrm>
            <a:prstGeom prst="ellipse">
              <a:avLst/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1"/>
            <p:cNvSpPr/>
            <p:nvPr/>
          </p:nvSpPr>
          <p:spPr>
            <a:xfrm>
              <a:off x="268800" y="3308600"/>
              <a:ext cx="445800" cy="445800"/>
            </a:xfrm>
            <a:prstGeom prst="ellipse">
              <a:avLst/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1"/>
            <p:cNvSpPr/>
            <p:nvPr/>
          </p:nvSpPr>
          <p:spPr>
            <a:xfrm>
              <a:off x="268800" y="3905100"/>
              <a:ext cx="445800" cy="445800"/>
            </a:xfrm>
            <a:prstGeom prst="ellipse">
              <a:avLst/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1"/>
            <p:cNvSpPr txBox="1"/>
            <p:nvPr/>
          </p:nvSpPr>
          <p:spPr>
            <a:xfrm>
              <a:off x="103650" y="1144513"/>
              <a:ext cx="776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ɸ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(x)=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endParaRPr b="1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84" name="Google Shape;184;p21"/>
          <p:cNvSpPr/>
          <p:nvPr/>
        </p:nvSpPr>
        <p:spPr>
          <a:xfrm>
            <a:off x="1459250" y="1519100"/>
            <a:ext cx="445800" cy="445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1"/>
          <p:cNvSpPr/>
          <p:nvPr/>
        </p:nvSpPr>
        <p:spPr>
          <a:xfrm>
            <a:off x="1459250" y="2115600"/>
            <a:ext cx="445800" cy="445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1"/>
          <p:cNvSpPr/>
          <p:nvPr/>
        </p:nvSpPr>
        <p:spPr>
          <a:xfrm>
            <a:off x="1459250" y="2712100"/>
            <a:ext cx="445800" cy="445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7" name="Google Shape;187;p21"/>
          <p:cNvCxnSpPr>
            <a:stCxn id="178" idx="6"/>
            <a:endCxn id="186" idx="2"/>
          </p:cNvCxnSpPr>
          <p:nvPr/>
        </p:nvCxnSpPr>
        <p:spPr>
          <a:xfrm>
            <a:off x="714600" y="1742000"/>
            <a:ext cx="744600" cy="11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" name="Google Shape;188;p21"/>
          <p:cNvCxnSpPr>
            <a:stCxn id="179" idx="6"/>
            <a:endCxn id="186" idx="2"/>
          </p:cNvCxnSpPr>
          <p:nvPr/>
        </p:nvCxnSpPr>
        <p:spPr>
          <a:xfrm>
            <a:off x="714600" y="2338500"/>
            <a:ext cx="744600" cy="59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" name="Google Shape;189;p21"/>
          <p:cNvCxnSpPr>
            <a:stCxn id="180" idx="6"/>
            <a:endCxn id="186" idx="2"/>
          </p:cNvCxnSpPr>
          <p:nvPr/>
        </p:nvCxnSpPr>
        <p:spPr>
          <a:xfrm>
            <a:off x="714600" y="2935000"/>
            <a:ext cx="74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" name="Google Shape;190;p21"/>
          <p:cNvCxnSpPr>
            <a:stCxn id="181" idx="6"/>
            <a:endCxn id="186" idx="2"/>
          </p:cNvCxnSpPr>
          <p:nvPr/>
        </p:nvCxnSpPr>
        <p:spPr>
          <a:xfrm flipH="1" rot="10800000">
            <a:off x="714600" y="2935100"/>
            <a:ext cx="744600" cy="59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21"/>
          <p:cNvCxnSpPr>
            <a:stCxn id="182" idx="6"/>
            <a:endCxn id="186" idx="2"/>
          </p:cNvCxnSpPr>
          <p:nvPr/>
        </p:nvCxnSpPr>
        <p:spPr>
          <a:xfrm flipH="1" rot="10800000">
            <a:off x="714600" y="2934900"/>
            <a:ext cx="744600" cy="11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21"/>
          <p:cNvCxnSpPr>
            <a:stCxn id="178" idx="6"/>
            <a:endCxn id="185" idx="2"/>
          </p:cNvCxnSpPr>
          <p:nvPr/>
        </p:nvCxnSpPr>
        <p:spPr>
          <a:xfrm>
            <a:off x="714600" y="1742000"/>
            <a:ext cx="744600" cy="59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" name="Google Shape;193;p21"/>
          <p:cNvCxnSpPr>
            <a:stCxn id="179" idx="6"/>
            <a:endCxn id="185" idx="2"/>
          </p:cNvCxnSpPr>
          <p:nvPr/>
        </p:nvCxnSpPr>
        <p:spPr>
          <a:xfrm>
            <a:off x="714600" y="2338500"/>
            <a:ext cx="74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21"/>
          <p:cNvCxnSpPr>
            <a:stCxn id="180" idx="6"/>
            <a:endCxn id="185" idx="2"/>
          </p:cNvCxnSpPr>
          <p:nvPr/>
        </p:nvCxnSpPr>
        <p:spPr>
          <a:xfrm flipH="1" rot="10800000">
            <a:off x="714600" y="2338600"/>
            <a:ext cx="744600" cy="59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" name="Google Shape;195;p21"/>
          <p:cNvCxnSpPr>
            <a:stCxn id="181" idx="6"/>
            <a:endCxn id="185" idx="2"/>
          </p:cNvCxnSpPr>
          <p:nvPr/>
        </p:nvCxnSpPr>
        <p:spPr>
          <a:xfrm flipH="1" rot="10800000">
            <a:off x="714600" y="2338400"/>
            <a:ext cx="744600" cy="11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" name="Google Shape;196;p21"/>
          <p:cNvCxnSpPr>
            <a:stCxn id="182" idx="6"/>
            <a:endCxn id="185" idx="2"/>
          </p:cNvCxnSpPr>
          <p:nvPr/>
        </p:nvCxnSpPr>
        <p:spPr>
          <a:xfrm flipH="1" rot="10800000">
            <a:off x="714600" y="2338500"/>
            <a:ext cx="744600" cy="178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" name="Google Shape;197;p21"/>
          <p:cNvCxnSpPr>
            <a:stCxn id="178" idx="6"/>
            <a:endCxn id="184" idx="2"/>
          </p:cNvCxnSpPr>
          <p:nvPr/>
        </p:nvCxnSpPr>
        <p:spPr>
          <a:xfrm>
            <a:off x="714600" y="1742000"/>
            <a:ext cx="744600" cy="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" name="Google Shape;198;p21"/>
          <p:cNvCxnSpPr>
            <a:stCxn id="179" idx="6"/>
            <a:endCxn id="184" idx="2"/>
          </p:cNvCxnSpPr>
          <p:nvPr/>
        </p:nvCxnSpPr>
        <p:spPr>
          <a:xfrm flipH="1" rot="10800000">
            <a:off x="714600" y="1742100"/>
            <a:ext cx="744600" cy="5964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" name="Google Shape;199;p21"/>
          <p:cNvCxnSpPr>
            <a:stCxn id="180" idx="6"/>
            <a:endCxn id="184" idx="2"/>
          </p:cNvCxnSpPr>
          <p:nvPr/>
        </p:nvCxnSpPr>
        <p:spPr>
          <a:xfrm flipH="1" rot="10800000">
            <a:off x="714600" y="1741900"/>
            <a:ext cx="744600" cy="11931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" name="Google Shape;200;p21"/>
          <p:cNvCxnSpPr>
            <a:stCxn id="181" idx="6"/>
            <a:endCxn id="184" idx="2"/>
          </p:cNvCxnSpPr>
          <p:nvPr/>
        </p:nvCxnSpPr>
        <p:spPr>
          <a:xfrm flipH="1" rot="10800000">
            <a:off x="714600" y="1742000"/>
            <a:ext cx="744600" cy="17895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" name="Google Shape;201;p21"/>
          <p:cNvCxnSpPr>
            <a:stCxn id="182" idx="6"/>
            <a:endCxn id="184" idx="2"/>
          </p:cNvCxnSpPr>
          <p:nvPr/>
        </p:nvCxnSpPr>
        <p:spPr>
          <a:xfrm flipH="1" rot="10800000">
            <a:off x="714600" y="1742100"/>
            <a:ext cx="744600" cy="23859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2" name="Google Shape;202;p21"/>
          <p:cNvSpPr txBox="1"/>
          <p:nvPr/>
        </p:nvSpPr>
        <p:spPr>
          <a:xfrm>
            <a:off x="1281570" y="1144513"/>
            <a:ext cx="77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3" name="Google Shape;203;p21"/>
          <p:cNvSpPr/>
          <p:nvPr/>
        </p:nvSpPr>
        <p:spPr>
          <a:xfrm>
            <a:off x="1446725" y="3461000"/>
            <a:ext cx="445800" cy="4458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1"/>
          <p:cNvSpPr/>
          <p:nvPr/>
        </p:nvSpPr>
        <p:spPr>
          <a:xfrm>
            <a:off x="1446725" y="4057500"/>
            <a:ext cx="445800" cy="4458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1"/>
          <p:cNvSpPr/>
          <p:nvPr/>
        </p:nvSpPr>
        <p:spPr>
          <a:xfrm>
            <a:off x="1446725" y="4654000"/>
            <a:ext cx="445800" cy="4458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1"/>
          <p:cNvSpPr/>
          <p:nvPr/>
        </p:nvSpPr>
        <p:spPr>
          <a:xfrm>
            <a:off x="2624650" y="1522025"/>
            <a:ext cx="445800" cy="4458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1"/>
          <p:cNvSpPr/>
          <p:nvPr/>
        </p:nvSpPr>
        <p:spPr>
          <a:xfrm>
            <a:off x="2624650" y="2118525"/>
            <a:ext cx="445800" cy="4458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1"/>
          <p:cNvSpPr/>
          <p:nvPr/>
        </p:nvSpPr>
        <p:spPr>
          <a:xfrm>
            <a:off x="2624650" y="2715025"/>
            <a:ext cx="445800" cy="4458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1"/>
          <p:cNvSpPr txBox="1"/>
          <p:nvPr/>
        </p:nvSpPr>
        <p:spPr>
          <a:xfrm>
            <a:off x="1281570" y="3104982"/>
            <a:ext cx="77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  <a:r>
              <a:rPr b="1" baseline="-25000" lang="en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="1" baseline="-25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0" name="Google Shape;210;p21"/>
          <p:cNvSpPr txBox="1"/>
          <p:nvPr/>
        </p:nvSpPr>
        <p:spPr>
          <a:xfrm>
            <a:off x="2459500" y="1147450"/>
            <a:ext cx="81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  <a:endParaRPr b="1" baseline="-25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11" name="Google Shape;211;p21"/>
          <p:cNvCxnSpPr>
            <a:stCxn id="184" idx="6"/>
            <a:endCxn id="206" idx="2"/>
          </p:cNvCxnSpPr>
          <p:nvPr/>
        </p:nvCxnSpPr>
        <p:spPr>
          <a:xfrm>
            <a:off x="1905050" y="1742000"/>
            <a:ext cx="719700" cy="30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" name="Google Shape;212;p21"/>
          <p:cNvCxnSpPr>
            <a:stCxn id="185" idx="6"/>
            <a:endCxn id="207" idx="2"/>
          </p:cNvCxnSpPr>
          <p:nvPr/>
        </p:nvCxnSpPr>
        <p:spPr>
          <a:xfrm>
            <a:off x="1905050" y="2338500"/>
            <a:ext cx="7197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" name="Google Shape;213;p21"/>
          <p:cNvCxnSpPr>
            <a:stCxn id="186" idx="6"/>
            <a:endCxn id="208" idx="2"/>
          </p:cNvCxnSpPr>
          <p:nvPr/>
        </p:nvCxnSpPr>
        <p:spPr>
          <a:xfrm>
            <a:off x="1905050" y="2935000"/>
            <a:ext cx="7197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" name="Google Shape;214;p21"/>
          <p:cNvCxnSpPr>
            <a:stCxn id="203" idx="6"/>
            <a:endCxn id="206" idx="2"/>
          </p:cNvCxnSpPr>
          <p:nvPr/>
        </p:nvCxnSpPr>
        <p:spPr>
          <a:xfrm flipH="1" rot="10800000">
            <a:off x="1892525" y="1745000"/>
            <a:ext cx="732000" cy="19389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5" name="Google Shape;215;p21"/>
          <p:cNvCxnSpPr>
            <a:stCxn id="204" idx="6"/>
            <a:endCxn id="207" idx="2"/>
          </p:cNvCxnSpPr>
          <p:nvPr/>
        </p:nvCxnSpPr>
        <p:spPr>
          <a:xfrm flipH="1" rot="10800000">
            <a:off x="1892525" y="2341500"/>
            <a:ext cx="732000" cy="193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" name="Google Shape;216;p21"/>
          <p:cNvCxnSpPr>
            <a:stCxn id="205" idx="6"/>
            <a:endCxn id="208" idx="2"/>
          </p:cNvCxnSpPr>
          <p:nvPr/>
        </p:nvCxnSpPr>
        <p:spPr>
          <a:xfrm flipH="1" rot="10800000">
            <a:off x="1892525" y="2938000"/>
            <a:ext cx="732000" cy="193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17" name="Google Shape;217;p21"/>
          <p:cNvGrpSpPr/>
          <p:nvPr/>
        </p:nvGrpSpPr>
        <p:grpSpPr>
          <a:xfrm>
            <a:off x="3070450" y="1139194"/>
            <a:ext cx="1544795" cy="2024556"/>
            <a:chOff x="3070450" y="1139194"/>
            <a:chExt cx="1544795" cy="2024556"/>
          </a:xfrm>
        </p:grpSpPr>
        <p:sp>
          <p:nvSpPr>
            <p:cNvPr id="218" name="Google Shape;218;p21"/>
            <p:cNvSpPr/>
            <p:nvPr/>
          </p:nvSpPr>
          <p:spPr>
            <a:xfrm>
              <a:off x="3904575" y="1524950"/>
              <a:ext cx="445800" cy="445800"/>
            </a:xfrm>
            <a:prstGeom prst="ellipse">
              <a:avLst/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1"/>
            <p:cNvSpPr/>
            <p:nvPr/>
          </p:nvSpPr>
          <p:spPr>
            <a:xfrm>
              <a:off x="3904575" y="2121450"/>
              <a:ext cx="445800" cy="445800"/>
            </a:xfrm>
            <a:prstGeom prst="ellipse">
              <a:avLst/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1"/>
            <p:cNvSpPr/>
            <p:nvPr/>
          </p:nvSpPr>
          <p:spPr>
            <a:xfrm>
              <a:off x="3904575" y="2717950"/>
              <a:ext cx="445800" cy="445800"/>
            </a:xfrm>
            <a:prstGeom prst="ellipse">
              <a:avLst/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1" name="Google Shape;221;p21"/>
            <p:cNvCxnSpPr>
              <a:stCxn id="206" idx="6"/>
              <a:endCxn id="218" idx="2"/>
            </p:cNvCxnSpPr>
            <p:nvPr/>
          </p:nvCxnSpPr>
          <p:spPr>
            <a:xfrm>
              <a:off x="3070450" y="1744925"/>
              <a:ext cx="834000" cy="3000"/>
            </a:xfrm>
            <a:prstGeom prst="straightConnector1">
              <a:avLst/>
            </a:prstGeom>
            <a:noFill/>
            <a:ln cap="flat" cmpd="sng" w="19050">
              <a:solidFill>
                <a:srgbClr val="98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2" name="Google Shape;222;p21"/>
            <p:cNvCxnSpPr>
              <a:stCxn id="207" idx="6"/>
              <a:endCxn id="219" idx="2"/>
            </p:cNvCxnSpPr>
            <p:nvPr/>
          </p:nvCxnSpPr>
          <p:spPr>
            <a:xfrm>
              <a:off x="3070450" y="2341425"/>
              <a:ext cx="834000" cy="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3" name="Google Shape;223;p21"/>
            <p:cNvCxnSpPr>
              <a:stCxn id="208" idx="6"/>
              <a:endCxn id="220" idx="2"/>
            </p:cNvCxnSpPr>
            <p:nvPr/>
          </p:nvCxnSpPr>
          <p:spPr>
            <a:xfrm>
              <a:off x="3070450" y="2937925"/>
              <a:ext cx="834000" cy="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24" name="Google Shape;224;p21"/>
            <p:cNvSpPr txBox="1"/>
            <p:nvPr/>
          </p:nvSpPr>
          <p:spPr>
            <a:xfrm>
              <a:off x="3633645" y="1139194"/>
              <a:ext cx="98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a(W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+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b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25" name="Google Shape;225;p21"/>
          <p:cNvSpPr txBox="1"/>
          <p:nvPr/>
        </p:nvSpPr>
        <p:spPr>
          <a:xfrm>
            <a:off x="4402600" y="1541900"/>
            <a:ext cx="3943500" cy="400200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= a(W</a:t>
            </a:r>
            <a:r>
              <a:rPr baseline="-25000" lang="en">
                <a:latin typeface="Helvetica Neue"/>
                <a:ea typeface="Helvetica Neue"/>
                <a:cs typeface="Helvetica Neue"/>
                <a:sym typeface="Helvetica Neue"/>
              </a:rPr>
              <a:t>1,1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+ 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1,2</a:t>
            </a:r>
            <a:r>
              <a:rPr b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 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 W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1,3</a:t>
            </a:r>
            <a:r>
              <a:rPr b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 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 W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1,4</a:t>
            </a:r>
            <a:r>
              <a:rPr b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 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 W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1,5</a:t>
            </a:r>
            <a:r>
              <a:rPr b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  <a:r>
              <a:rPr baseline="-25000" lang="en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6" name="Google Shape;226;p21"/>
          <p:cNvSpPr txBox="1"/>
          <p:nvPr/>
        </p:nvSpPr>
        <p:spPr>
          <a:xfrm>
            <a:off x="4402600" y="2151500"/>
            <a:ext cx="4608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If we think about a “neuron” as inspiration, the output after 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should be 1 if </a:t>
            </a:r>
            <a:r>
              <a:rPr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1,1</a:t>
            </a:r>
            <a:r>
              <a:rPr b="1"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+ W</a:t>
            </a:r>
            <a:r>
              <a:rPr baseline="-25000"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1,2</a:t>
            </a:r>
            <a:r>
              <a:rPr b="1"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 </a:t>
            </a:r>
            <a:r>
              <a:rPr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 W</a:t>
            </a:r>
            <a:r>
              <a:rPr baseline="-25000"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1,3</a:t>
            </a:r>
            <a:r>
              <a:rPr b="1"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 </a:t>
            </a:r>
            <a:r>
              <a:rPr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 W</a:t>
            </a:r>
            <a:r>
              <a:rPr baseline="-25000"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1,4</a:t>
            </a:r>
            <a:r>
              <a:rPr b="1"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 </a:t>
            </a:r>
            <a:r>
              <a:rPr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 W</a:t>
            </a:r>
            <a:r>
              <a:rPr baseline="-25000"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1,5</a:t>
            </a:r>
            <a:r>
              <a:rPr b="1"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r>
              <a:rPr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b="1"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  <a:r>
              <a:rPr baseline="-25000"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exceeds a threshold and 0 else.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7" name="Google Shape;227;p21"/>
          <p:cNvSpPr txBox="1"/>
          <p:nvPr/>
        </p:nvSpPr>
        <p:spPr>
          <a:xfrm>
            <a:off x="4402600" y="3065900"/>
            <a:ext cx="460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e.g., 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a(x) = {1 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if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x&gt;0 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else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0}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8" name="Google Shape;2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6650" y="3398250"/>
            <a:ext cx="2679845" cy="170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1"/>
          <p:cNvSpPr/>
          <p:nvPr/>
        </p:nvSpPr>
        <p:spPr>
          <a:xfrm rot="-366910">
            <a:off x="432233" y="2332633"/>
            <a:ext cx="3652584" cy="939889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What’s the “problem” with defining </a:t>
            </a:r>
            <a:r>
              <a:rPr i="1" lang="en" sz="2400"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 this way?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0" name="Google Shape;230;p21"/>
          <p:cNvSpPr/>
          <p:nvPr/>
        </p:nvSpPr>
        <p:spPr>
          <a:xfrm rot="-367060">
            <a:off x="158253" y="3356804"/>
            <a:ext cx="4529394" cy="1263035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To perform backpropagation, we need differentiable functions with non-zero gradients.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1" name="Google Shape;231;p21"/>
          <p:cNvSpPr/>
          <p:nvPr/>
        </p:nvSpPr>
        <p:spPr>
          <a:xfrm rot="5400000">
            <a:off x="6221351" y="2693351"/>
            <a:ext cx="306000" cy="1589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1"/>
          <p:cNvSpPr/>
          <p:nvPr/>
        </p:nvSpPr>
        <p:spPr>
          <a:xfrm rot="5400000">
            <a:off x="5044301" y="4082201"/>
            <a:ext cx="306000" cy="1589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1" name="Shape 4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2" name="Google Shape;4252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Multi-Headed Attention</a:t>
            </a:r>
            <a:endParaRPr/>
          </a:p>
        </p:txBody>
      </p:sp>
      <p:sp>
        <p:nvSpPr>
          <p:cNvPr id="4253" name="Google Shape;4253;p102"/>
          <p:cNvSpPr/>
          <p:nvPr/>
        </p:nvSpPr>
        <p:spPr>
          <a:xfrm>
            <a:off x="1030900" y="4108075"/>
            <a:ext cx="38304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Embedding Layer 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baseline="-25000" i="1" lang="en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(t)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54" name="Google Shape;4254;p102"/>
          <p:cNvSpPr txBox="1"/>
          <p:nvPr/>
        </p:nvSpPr>
        <p:spPr>
          <a:xfrm>
            <a:off x="1030900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&lt;S&gt;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55" name="Google Shape;4255;p102"/>
          <p:cNvSpPr txBox="1"/>
          <p:nvPr/>
        </p:nvSpPr>
        <p:spPr>
          <a:xfrm>
            <a:off x="1812661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two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56" name="Google Shape;4256;p102"/>
          <p:cNvSpPr txBox="1"/>
          <p:nvPr/>
        </p:nvSpPr>
        <p:spPr>
          <a:xfrm>
            <a:off x="2594423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trees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57" name="Google Shape;4257;p102"/>
          <p:cNvSpPr txBox="1"/>
          <p:nvPr/>
        </p:nvSpPr>
        <p:spPr>
          <a:xfrm>
            <a:off x="3376184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sway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58" name="Google Shape;4258;p102"/>
          <p:cNvSpPr txBox="1"/>
          <p:nvPr/>
        </p:nvSpPr>
        <p:spPr>
          <a:xfrm>
            <a:off x="103090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999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59" name="Google Shape;4259;p102"/>
          <p:cNvSpPr txBox="1"/>
          <p:nvPr/>
        </p:nvSpPr>
        <p:spPr>
          <a:xfrm>
            <a:off x="181181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128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60" name="Google Shape;4260;p102"/>
          <p:cNvSpPr txBox="1"/>
          <p:nvPr/>
        </p:nvSpPr>
        <p:spPr>
          <a:xfrm>
            <a:off x="259272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137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61" name="Google Shape;4261;p102"/>
          <p:cNvSpPr txBox="1"/>
          <p:nvPr/>
        </p:nvSpPr>
        <p:spPr>
          <a:xfrm>
            <a:off x="3380493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783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262" name="Google Shape;4262;p102"/>
          <p:cNvGrpSpPr/>
          <p:nvPr/>
        </p:nvGrpSpPr>
        <p:grpSpPr>
          <a:xfrm>
            <a:off x="1152603" y="3874851"/>
            <a:ext cx="450600" cy="145800"/>
            <a:chOff x="705975" y="2364450"/>
            <a:chExt cx="450600" cy="145800"/>
          </a:xfrm>
        </p:grpSpPr>
        <p:sp>
          <p:nvSpPr>
            <p:cNvPr id="4263" name="Google Shape;4263;p102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102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102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66" name="Google Shape;4266;p102"/>
          <p:cNvGrpSpPr/>
          <p:nvPr/>
        </p:nvGrpSpPr>
        <p:grpSpPr>
          <a:xfrm>
            <a:off x="1914603" y="3874851"/>
            <a:ext cx="450600" cy="145800"/>
            <a:chOff x="705975" y="2364450"/>
            <a:chExt cx="450600" cy="145800"/>
          </a:xfrm>
        </p:grpSpPr>
        <p:sp>
          <p:nvSpPr>
            <p:cNvPr id="4267" name="Google Shape;4267;p102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102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102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70" name="Google Shape;4270;p102"/>
          <p:cNvGrpSpPr/>
          <p:nvPr/>
        </p:nvGrpSpPr>
        <p:grpSpPr>
          <a:xfrm>
            <a:off x="2701817" y="3874851"/>
            <a:ext cx="450600" cy="145800"/>
            <a:chOff x="705975" y="2364450"/>
            <a:chExt cx="450600" cy="145800"/>
          </a:xfrm>
        </p:grpSpPr>
        <p:sp>
          <p:nvSpPr>
            <p:cNvPr id="4271" name="Google Shape;4271;p102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102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102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74" name="Google Shape;4274;p102"/>
          <p:cNvGrpSpPr/>
          <p:nvPr/>
        </p:nvGrpSpPr>
        <p:grpSpPr>
          <a:xfrm>
            <a:off x="3476423" y="3874851"/>
            <a:ext cx="450600" cy="145800"/>
            <a:chOff x="705975" y="2364450"/>
            <a:chExt cx="450600" cy="145800"/>
          </a:xfrm>
        </p:grpSpPr>
        <p:sp>
          <p:nvSpPr>
            <p:cNvPr id="4275" name="Google Shape;4275;p102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102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102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78" name="Google Shape;4278;p102"/>
          <p:cNvGrpSpPr/>
          <p:nvPr/>
        </p:nvGrpSpPr>
        <p:grpSpPr>
          <a:xfrm>
            <a:off x="1152603" y="2967219"/>
            <a:ext cx="450600" cy="145800"/>
            <a:chOff x="705975" y="2212050"/>
            <a:chExt cx="450600" cy="145800"/>
          </a:xfrm>
        </p:grpSpPr>
        <p:sp>
          <p:nvSpPr>
            <p:cNvPr id="4279" name="Google Shape;4279;p102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102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102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82" name="Google Shape;4282;p102"/>
          <p:cNvGrpSpPr/>
          <p:nvPr/>
        </p:nvGrpSpPr>
        <p:grpSpPr>
          <a:xfrm>
            <a:off x="1010250" y="3107713"/>
            <a:ext cx="735300" cy="767139"/>
            <a:chOff x="2381850" y="2879113"/>
            <a:chExt cx="735300" cy="767139"/>
          </a:xfrm>
        </p:grpSpPr>
        <p:sp>
          <p:nvSpPr>
            <p:cNvPr id="4283" name="Google Shape;4283;p102"/>
            <p:cNvSpPr/>
            <p:nvPr/>
          </p:nvSpPr>
          <p:spPr>
            <a:xfrm>
              <a:off x="2381850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284" name="Google Shape;4284;p102"/>
            <p:cNvCxnSpPr/>
            <p:nvPr/>
          </p:nvCxnSpPr>
          <p:spPr>
            <a:xfrm rot="10800000">
              <a:off x="2749503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285" name="Google Shape;4285;p102"/>
            <p:cNvCxnSpPr/>
            <p:nvPr/>
          </p:nvCxnSpPr>
          <p:spPr>
            <a:xfrm rot="10800000">
              <a:off x="2749503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286" name="Google Shape;4286;p102"/>
          <p:cNvGrpSpPr/>
          <p:nvPr/>
        </p:nvGrpSpPr>
        <p:grpSpPr>
          <a:xfrm>
            <a:off x="1914603" y="2967219"/>
            <a:ext cx="450600" cy="145800"/>
            <a:chOff x="705975" y="2212050"/>
            <a:chExt cx="450600" cy="145800"/>
          </a:xfrm>
        </p:grpSpPr>
        <p:sp>
          <p:nvSpPr>
            <p:cNvPr id="4287" name="Google Shape;4287;p102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102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102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90" name="Google Shape;4290;p102"/>
          <p:cNvGrpSpPr/>
          <p:nvPr/>
        </p:nvGrpSpPr>
        <p:grpSpPr>
          <a:xfrm>
            <a:off x="1603203" y="3040119"/>
            <a:ext cx="904347" cy="834732"/>
            <a:chOff x="2974803" y="2811519"/>
            <a:chExt cx="904347" cy="834732"/>
          </a:xfrm>
        </p:grpSpPr>
        <p:sp>
          <p:nvSpPr>
            <p:cNvPr id="4291" name="Google Shape;4291;p102"/>
            <p:cNvSpPr/>
            <p:nvPr/>
          </p:nvSpPr>
          <p:spPr>
            <a:xfrm>
              <a:off x="3143850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292" name="Google Shape;4292;p102"/>
            <p:cNvCxnSpPr/>
            <p:nvPr/>
          </p:nvCxnSpPr>
          <p:spPr>
            <a:xfrm rot="10800000">
              <a:off x="3511503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293" name="Google Shape;4293;p102"/>
            <p:cNvCxnSpPr/>
            <p:nvPr/>
          </p:nvCxnSpPr>
          <p:spPr>
            <a:xfrm rot="10800000">
              <a:off x="3511503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294" name="Google Shape;4294;p102"/>
            <p:cNvCxnSpPr>
              <a:stCxn id="4281" idx="3"/>
              <a:endCxn id="4291" idx="1"/>
            </p:cNvCxnSpPr>
            <p:nvPr/>
          </p:nvCxnSpPr>
          <p:spPr>
            <a:xfrm>
              <a:off x="2974803" y="2811519"/>
              <a:ext cx="168900" cy="448200"/>
            </a:xfrm>
            <a:prstGeom prst="bentConnector3">
              <a:avLst>
                <a:gd fmla="val 5004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295" name="Google Shape;4295;p102"/>
          <p:cNvGrpSpPr/>
          <p:nvPr/>
        </p:nvGrpSpPr>
        <p:grpSpPr>
          <a:xfrm>
            <a:off x="2701783" y="2967219"/>
            <a:ext cx="450600" cy="145800"/>
            <a:chOff x="705975" y="2212050"/>
            <a:chExt cx="450600" cy="145800"/>
          </a:xfrm>
        </p:grpSpPr>
        <p:sp>
          <p:nvSpPr>
            <p:cNvPr id="4296" name="Google Shape;4296;p102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102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102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99" name="Google Shape;4299;p102"/>
          <p:cNvGrpSpPr/>
          <p:nvPr/>
        </p:nvGrpSpPr>
        <p:grpSpPr>
          <a:xfrm>
            <a:off x="2365203" y="3040119"/>
            <a:ext cx="929527" cy="834732"/>
            <a:chOff x="2517603" y="3040119"/>
            <a:chExt cx="929527" cy="834732"/>
          </a:xfrm>
        </p:grpSpPr>
        <p:sp>
          <p:nvSpPr>
            <p:cNvPr id="4300" name="Google Shape;4300;p102"/>
            <p:cNvSpPr/>
            <p:nvPr/>
          </p:nvSpPr>
          <p:spPr>
            <a:xfrm>
              <a:off x="2711830" y="33270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301" name="Google Shape;4301;p102"/>
            <p:cNvCxnSpPr/>
            <p:nvPr/>
          </p:nvCxnSpPr>
          <p:spPr>
            <a:xfrm rot="10800000">
              <a:off x="3079483" y="36537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02" name="Google Shape;4302;p102"/>
            <p:cNvCxnSpPr/>
            <p:nvPr/>
          </p:nvCxnSpPr>
          <p:spPr>
            <a:xfrm rot="10800000">
              <a:off x="3079483" y="31077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03" name="Google Shape;4303;p102"/>
            <p:cNvCxnSpPr>
              <a:stCxn id="4289" idx="3"/>
              <a:endCxn id="4300" idx="1"/>
            </p:cNvCxnSpPr>
            <p:nvPr/>
          </p:nvCxnSpPr>
          <p:spPr>
            <a:xfrm>
              <a:off x="2517603" y="3040119"/>
              <a:ext cx="194100" cy="448200"/>
            </a:xfrm>
            <a:prstGeom prst="bentConnector3">
              <a:avLst>
                <a:gd fmla="val 5003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304" name="Google Shape;4304;p102"/>
          <p:cNvGrpSpPr/>
          <p:nvPr/>
        </p:nvGrpSpPr>
        <p:grpSpPr>
          <a:xfrm>
            <a:off x="414098" y="3411719"/>
            <a:ext cx="596100" cy="145800"/>
            <a:chOff x="1709498" y="3189789"/>
            <a:chExt cx="596100" cy="145800"/>
          </a:xfrm>
        </p:grpSpPr>
        <p:grpSp>
          <p:nvGrpSpPr>
            <p:cNvPr id="4305" name="Google Shape;4305;p102"/>
            <p:cNvGrpSpPr/>
            <p:nvPr/>
          </p:nvGrpSpPr>
          <p:grpSpPr>
            <a:xfrm>
              <a:off x="1709498" y="3189789"/>
              <a:ext cx="450600" cy="145800"/>
              <a:chOff x="705975" y="2364450"/>
              <a:chExt cx="450600" cy="145800"/>
            </a:xfrm>
          </p:grpSpPr>
          <p:sp>
            <p:nvSpPr>
              <p:cNvPr id="4306" name="Google Shape;4306;p102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7" name="Google Shape;4307;p102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8" name="Google Shape;4308;p102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4309" name="Google Shape;4309;p102"/>
            <p:cNvCxnSpPr>
              <a:stCxn id="4308" idx="3"/>
              <a:endCxn id="4283" idx="1"/>
            </p:cNvCxnSpPr>
            <p:nvPr/>
          </p:nvCxnSpPr>
          <p:spPr>
            <a:xfrm>
              <a:off x="2160098" y="3262689"/>
              <a:ext cx="145500" cy="3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310" name="Google Shape;4310;p102"/>
          <p:cNvGrpSpPr/>
          <p:nvPr/>
        </p:nvGrpSpPr>
        <p:grpSpPr>
          <a:xfrm>
            <a:off x="3152383" y="2967219"/>
            <a:ext cx="917451" cy="907632"/>
            <a:chOff x="7648183" y="2738619"/>
            <a:chExt cx="917451" cy="907632"/>
          </a:xfrm>
        </p:grpSpPr>
        <p:grpSp>
          <p:nvGrpSpPr>
            <p:cNvPr id="4311" name="Google Shape;4311;p102"/>
            <p:cNvGrpSpPr/>
            <p:nvPr/>
          </p:nvGrpSpPr>
          <p:grpSpPr>
            <a:xfrm>
              <a:off x="7972688" y="2738619"/>
              <a:ext cx="450600" cy="145800"/>
              <a:chOff x="705975" y="2212050"/>
              <a:chExt cx="450600" cy="145800"/>
            </a:xfrm>
          </p:grpSpPr>
          <p:sp>
            <p:nvSpPr>
              <p:cNvPr id="4312" name="Google Shape;4312;p102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3" name="Google Shape;4313;p102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4" name="Google Shape;4314;p102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15" name="Google Shape;4315;p102"/>
            <p:cNvSpPr/>
            <p:nvPr/>
          </p:nvSpPr>
          <p:spPr>
            <a:xfrm>
              <a:off x="7830334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316" name="Google Shape;4316;p102"/>
            <p:cNvCxnSpPr/>
            <p:nvPr/>
          </p:nvCxnSpPr>
          <p:spPr>
            <a:xfrm rot="10800000">
              <a:off x="8197988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17" name="Google Shape;4317;p102"/>
            <p:cNvCxnSpPr/>
            <p:nvPr/>
          </p:nvCxnSpPr>
          <p:spPr>
            <a:xfrm rot="10800000">
              <a:off x="8197988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18" name="Google Shape;4318;p102"/>
            <p:cNvCxnSpPr>
              <a:stCxn id="4298" idx="3"/>
              <a:endCxn id="4315" idx="1"/>
            </p:cNvCxnSpPr>
            <p:nvPr/>
          </p:nvCxnSpPr>
          <p:spPr>
            <a:xfrm>
              <a:off x="7648183" y="2811519"/>
              <a:ext cx="182100" cy="448200"/>
            </a:xfrm>
            <a:prstGeom prst="bentConnector3">
              <a:avLst>
                <a:gd fmla="val 50014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319" name="Google Shape;4319;p102"/>
          <p:cNvGrpSpPr/>
          <p:nvPr/>
        </p:nvGrpSpPr>
        <p:grpSpPr>
          <a:xfrm>
            <a:off x="5337637" y="2058644"/>
            <a:ext cx="735300" cy="682341"/>
            <a:chOff x="4704737" y="2052819"/>
            <a:chExt cx="735300" cy="682341"/>
          </a:xfrm>
        </p:grpSpPr>
        <p:grpSp>
          <p:nvGrpSpPr>
            <p:cNvPr id="4320" name="Google Shape;4320;p102"/>
            <p:cNvGrpSpPr/>
            <p:nvPr/>
          </p:nvGrpSpPr>
          <p:grpSpPr>
            <a:xfrm>
              <a:off x="4847090" y="2052819"/>
              <a:ext cx="450600" cy="145800"/>
              <a:chOff x="705975" y="2212050"/>
              <a:chExt cx="450600" cy="145800"/>
            </a:xfrm>
          </p:grpSpPr>
          <p:sp>
            <p:nvSpPr>
              <p:cNvPr id="4321" name="Google Shape;4321;p102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2" name="Google Shape;4322;p102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3" name="Google Shape;4323;p102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24" name="Google Shape;4324;p102"/>
            <p:cNvSpPr/>
            <p:nvPr/>
          </p:nvSpPr>
          <p:spPr>
            <a:xfrm>
              <a:off x="4704737" y="24126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325" name="Google Shape;4325;p102"/>
            <p:cNvCxnSpPr/>
            <p:nvPr/>
          </p:nvCxnSpPr>
          <p:spPr>
            <a:xfrm rot="10800000">
              <a:off x="5072390" y="21933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326" name="Google Shape;4326;p102"/>
          <p:cNvGrpSpPr/>
          <p:nvPr/>
        </p:nvGrpSpPr>
        <p:grpSpPr>
          <a:xfrm>
            <a:off x="5340000" y="896496"/>
            <a:ext cx="735300" cy="1102179"/>
            <a:chOff x="4707100" y="814471"/>
            <a:chExt cx="735300" cy="1102179"/>
          </a:xfrm>
        </p:grpSpPr>
        <p:sp>
          <p:nvSpPr>
            <p:cNvPr id="4327" name="Google Shape;4327;p102"/>
            <p:cNvSpPr txBox="1"/>
            <p:nvPr/>
          </p:nvSpPr>
          <p:spPr>
            <a:xfrm>
              <a:off x="4741652" y="1110871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شجرتان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shajaratan</a:t>
              </a:r>
              <a:endParaRPr sz="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328" name="Google Shape;4328;p102"/>
            <p:cNvSpPr txBox="1"/>
            <p:nvPr/>
          </p:nvSpPr>
          <p:spPr>
            <a:xfrm>
              <a:off x="4744279" y="814471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893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329" name="Google Shape;4329;p102"/>
            <p:cNvSpPr/>
            <p:nvPr/>
          </p:nvSpPr>
          <p:spPr>
            <a:xfrm>
              <a:off x="4707100" y="1594150"/>
              <a:ext cx="7353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s(h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330" name="Google Shape;4330;p102"/>
          <p:cNvSpPr txBox="1"/>
          <p:nvPr/>
        </p:nvSpPr>
        <p:spPr>
          <a:xfrm>
            <a:off x="4166584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&lt;E&gt;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31" name="Google Shape;4331;p102"/>
          <p:cNvSpPr txBox="1"/>
          <p:nvPr/>
        </p:nvSpPr>
        <p:spPr>
          <a:xfrm>
            <a:off x="4170893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998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332" name="Google Shape;4332;p102"/>
          <p:cNvCxnSpPr/>
          <p:nvPr/>
        </p:nvCxnSpPr>
        <p:spPr>
          <a:xfrm rot="10800000">
            <a:off x="4486090" y="2661644"/>
            <a:ext cx="0" cy="3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333" name="Google Shape;4333;p102"/>
          <p:cNvGrpSpPr/>
          <p:nvPr/>
        </p:nvGrpSpPr>
        <p:grpSpPr>
          <a:xfrm>
            <a:off x="4255898" y="3874851"/>
            <a:ext cx="450600" cy="145800"/>
            <a:chOff x="705975" y="2364450"/>
            <a:chExt cx="450600" cy="145800"/>
          </a:xfrm>
        </p:grpSpPr>
        <p:sp>
          <p:nvSpPr>
            <p:cNvPr id="4334" name="Google Shape;4334;p102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102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102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37" name="Google Shape;4337;p102"/>
          <p:cNvGrpSpPr/>
          <p:nvPr/>
        </p:nvGrpSpPr>
        <p:grpSpPr>
          <a:xfrm>
            <a:off x="3927488" y="2967219"/>
            <a:ext cx="921822" cy="907632"/>
            <a:chOff x="7643813" y="2738619"/>
            <a:chExt cx="921822" cy="907632"/>
          </a:xfrm>
        </p:grpSpPr>
        <p:grpSp>
          <p:nvGrpSpPr>
            <p:cNvPr id="4338" name="Google Shape;4338;p102"/>
            <p:cNvGrpSpPr/>
            <p:nvPr/>
          </p:nvGrpSpPr>
          <p:grpSpPr>
            <a:xfrm>
              <a:off x="7972688" y="2738619"/>
              <a:ext cx="450600" cy="145800"/>
              <a:chOff x="705975" y="2212050"/>
              <a:chExt cx="450600" cy="145800"/>
            </a:xfrm>
          </p:grpSpPr>
          <p:sp>
            <p:nvSpPr>
              <p:cNvPr id="4339" name="Google Shape;4339;p102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0" name="Google Shape;4340;p102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1" name="Google Shape;4341;p102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42" name="Google Shape;4342;p102"/>
            <p:cNvSpPr/>
            <p:nvPr/>
          </p:nvSpPr>
          <p:spPr>
            <a:xfrm>
              <a:off x="7830334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343" name="Google Shape;4343;p102"/>
            <p:cNvCxnSpPr/>
            <p:nvPr/>
          </p:nvCxnSpPr>
          <p:spPr>
            <a:xfrm rot="10800000">
              <a:off x="8197988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44" name="Google Shape;4344;p102"/>
            <p:cNvCxnSpPr/>
            <p:nvPr/>
          </p:nvCxnSpPr>
          <p:spPr>
            <a:xfrm rot="10800000">
              <a:off x="8197988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45" name="Google Shape;4345;p102"/>
            <p:cNvCxnSpPr>
              <a:stCxn id="4314" idx="3"/>
              <a:endCxn id="4342" idx="1"/>
            </p:cNvCxnSpPr>
            <p:nvPr/>
          </p:nvCxnSpPr>
          <p:spPr>
            <a:xfrm>
              <a:off x="7643813" y="2811519"/>
              <a:ext cx="186600" cy="448200"/>
            </a:xfrm>
            <a:prstGeom prst="bentConnector3">
              <a:avLst>
                <a:gd fmla="val 49979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4346" name="Google Shape;4346;p102"/>
          <p:cNvSpPr/>
          <p:nvPr/>
        </p:nvSpPr>
        <p:spPr>
          <a:xfrm>
            <a:off x="4120800" y="2793275"/>
            <a:ext cx="5023200" cy="2350200"/>
          </a:xfrm>
          <a:prstGeom prst="rect">
            <a:avLst/>
          </a:prstGeom>
          <a:solidFill>
            <a:srgbClr val="EFF5FF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47" name="Google Shape;4347;p102"/>
          <p:cNvGrpSpPr/>
          <p:nvPr/>
        </p:nvGrpSpPr>
        <p:grpSpPr>
          <a:xfrm>
            <a:off x="6010136" y="1550126"/>
            <a:ext cx="3223314" cy="947685"/>
            <a:chOff x="6010136" y="1550126"/>
            <a:chExt cx="3223314" cy="947685"/>
          </a:xfrm>
        </p:grpSpPr>
        <p:sp>
          <p:nvSpPr>
            <p:cNvPr id="4348" name="Google Shape;4348;p102"/>
            <p:cNvSpPr txBox="1"/>
            <p:nvPr/>
          </p:nvSpPr>
          <p:spPr>
            <a:xfrm>
              <a:off x="6010136" y="1550126"/>
              <a:ext cx="3100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    Σ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i=1</a:t>
              </a:r>
              <a:r>
                <a:rPr baseline="-25000"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…L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ei</a:t>
              </a: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exp(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a(h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ei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))</a:t>
              </a: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349" name="Google Shape;4349;p102"/>
            <p:cNvSpPr txBox="1"/>
            <p:nvPr/>
          </p:nvSpPr>
          <p:spPr>
            <a:xfrm>
              <a:off x="6578450" y="1974611"/>
              <a:ext cx="2655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[Σ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j=1…L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exp(a(h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ej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))]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350" name="Google Shape;4350;p102"/>
            <p:cNvCxnSpPr/>
            <p:nvPr/>
          </p:nvCxnSpPr>
          <p:spPr>
            <a:xfrm>
              <a:off x="6897525" y="2068600"/>
              <a:ext cx="2009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351" name="Google Shape;4351;p102"/>
          <p:cNvGrpSpPr/>
          <p:nvPr/>
        </p:nvGrpSpPr>
        <p:grpSpPr>
          <a:xfrm>
            <a:off x="5166089" y="4326083"/>
            <a:ext cx="961500" cy="697886"/>
            <a:chOff x="4980750" y="4326083"/>
            <a:chExt cx="961500" cy="697886"/>
          </a:xfrm>
        </p:grpSpPr>
        <p:sp>
          <p:nvSpPr>
            <p:cNvPr id="4352" name="Google Shape;4352;p102"/>
            <p:cNvSpPr/>
            <p:nvPr/>
          </p:nvSpPr>
          <p:spPr>
            <a:xfrm>
              <a:off x="4980750" y="4513775"/>
              <a:ext cx="9615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a=FC(h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e2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353" name="Google Shape;4353;p102"/>
            <p:cNvGrpSpPr/>
            <p:nvPr/>
          </p:nvGrpSpPr>
          <p:grpSpPr>
            <a:xfrm>
              <a:off x="5009501" y="4878169"/>
              <a:ext cx="450600" cy="145800"/>
              <a:chOff x="705975" y="2212050"/>
              <a:chExt cx="450600" cy="145800"/>
            </a:xfrm>
          </p:grpSpPr>
          <p:sp>
            <p:nvSpPr>
              <p:cNvPr id="4354" name="Google Shape;4354;p102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5" name="Google Shape;4355;p102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6" name="Google Shape;4356;p102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57" name="Google Shape;4357;p102"/>
            <p:cNvSpPr/>
            <p:nvPr/>
          </p:nvSpPr>
          <p:spPr>
            <a:xfrm>
              <a:off x="5388602" y="4326083"/>
              <a:ext cx="145800" cy="145800"/>
            </a:xfrm>
            <a:prstGeom prst="rect">
              <a:avLst/>
            </a:prstGeom>
            <a:solidFill>
              <a:srgbClr val="BF9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58" name="Google Shape;4358;p102"/>
            <p:cNvGrpSpPr/>
            <p:nvPr/>
          </p:nvGrpSpPr>
          <p:grpSpPr>
            <a:xfrm>
              <a:off x="5462892" y="4878169"/>
              <a:ext cx="450600" cy="145800"/>
              <a:chOff x="705975" y="2212050"/>
              <a:chExt cx="450600" cy="145800"/>
            </a:xfrm>
          </p:grpSpPr>
          <p:sp>
            <p:nvSpPr>
              <p:cNvPr id="4359" name="Google Shape;4359;p102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0" name="Google Shape;4360;p102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1" name="Google Shape;4361;p102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362" name="Google Shape;4362;p102"/>
          <p:cNvGrpSpPr/>
          <p:nvPr/>
        </p:nvGrpSpPr>
        <p:grpSpPr>
          <a:xfrm>
            <a:off x="6156689" y="4326083"/>
            <a:ext cx="961500" cy="697886"/>
            <a:chOff x="4980750" y="4326083"/>
            <a:chExt cx="961500" cy="697886"/>
          </a:xfrm>
        </p:grpSpPr>
        <p:sp>
          <p:nvSpPr>
            <p:cNvPr id="4363" name="Google Shape;4363;p102"/>
            <p:cNvSpPr/>
            <p:nvPr/>
          </p:nvSpPr>
          <p:spPr>
            <a:xfrm>
              <a:off x="4980750" y="4513775"/>
              <a:ext cx="9615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a=FC(h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e3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364" name="Google Shape;4364;p102"/>
            <p:cNvGrpSpPr/>
            <p:nvPr/>
          </p:nvGrpSpPr>
          <p:grpSpPr>
            <a:xfrm>
              <a:off x="5009501" y="4878169"/>
              <a:ext cx="450600" cy="145800"/>
              <a:chOff x="705975" y="2212050"/>
              <a:chExt cx="450600" cy="145800"/>
            </a:xfrm>
          </p:grpSpPr>
          <p:sp>
            <p:nvSpPr>
              <p:cNvPr id="4365" name="Google Shape;4365;p102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6" name="Google Shape;4366;p102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7" name="Google Shape;4367;p102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68" name="Google Shape;4368;p102"/>
            <p:cNvSpPr/>
            <p:nvPr/>
          </p:nvSpPr>
          <p:spPr>
            <a:xfrm>
              <a:off x="5388602" y="4326083"/>
              <a:ext cx="145800" cy="145800"/>
            </a:xfrm>
            <a:prstGeom prst="rect">
              <a:avLst/>
            </a:prstGeom>
            <a:solidFill>
              <a:srgbClr val="7F6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69" name="Google Shape;4369;p102"/>
            <p:cNvGrpSpPr/>
            <p:nvPr/>
          </p:nvGrpSpPr>
          <p:grpSpPr>
            <a:xfrm>
              <a:off x="5462892" y="4878169"/>
              <a:ext cx="450600" cy="145800"/>
              <a:chOff x="705975" y="2212050"/>
              <a:chExt cx="450600" cy="145800"/>
            </a:xfrm>
          </p:grpSpPr>
          <p:sp>
            <p:nvSpPr>
              <p:cNvPr id="4370" name="Google Shape;4370;p102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1" name="Google Shape;4371;p102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2" name="Google Shape;4372;p102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373" name="Google Shape;4373;p102"/>
          <p:cNvGrpSpPr/>
          <p:nvPr/>
        </p:nvGrpSpPr>
        <p:grpSpPr>
          <a:xfrm>
            <a:off x="7147289" y="4326083"/>
            <a:ext cx="961500" cy="697886"/>
            <a:chOff x="4980750" y="4326083"/>
            <a:chExt cx="961500" cy="697886"/>
          </a:xfrm>
        </p:grpSpPr>
        <p:sp>
          <p:nvSpPr>
            <p:cNvPr id="4374" name="Google Shape;4374;p102"/>
            <p:cNvSpPr/>
            <p:nvPr/>
          </p:nvSpPr>
          <p:spPr>
            <a:xfrm>
              <a:off x="4980750" y="4513775"/>
              <a:ext cx="9615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a=FC(h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e4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375" name="Google Shape;4375;p102"/>
            <p:cNvGrpSpPr/>
            <p:nvPr/>
          </p:nvGrpSpPr>
          <p:grpSpPr>
            <a:xfrm>
              <a:off x="5009501" y="4878169"/>
              <a:ext cx="450600" cy="145800"/>
              <a:chOff x="705975" y="2212050"/>
              <a:chExt cx="450600" cy="145800"/>
            </a:xfrm>
          </p:grpSpPr>
          <p:sp>
            <p:nvSpPr>
              <p:cNvPr id="4376" name="Google Shape;4376;p102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7" name="Google Shape;4377;p102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8" name="Google Shape;4378;p102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79" name="Google Shape;4379;p102"/>
            <p:cNvSpPr/>
            <p:nvPr/>
          </p:nvSpPr>
          <p:spPr>
            <a:xfrm>
              <a:off x="5388602" y="4326083"/>
              <a:ext cx="145800" cy="145800"/>
            </a:xfrm>
            <a:prstGeom prst="rect">
              <a:avLst/>
            </a:prstGeom>
            <a:solidFill>
              <a:srgbClr val="F1C232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80" name="Google Shape;4380;p102"/>
            <p:cNvGrpSpPr/>
            <p:nvPr/>
          </p:nvGrpSpPr>
          <p:grpSpPr>
            <a:xfrm>
              <a:off x="5462892" y="4878169"/>
              <a:ext cx="450600" cy="145800"/>
              <a:chOff x="705975" y="2212050"/>
              <a:chExt cx="450600" cy="145800"/>
            </a:xfrm>
          </p:grpSpPr>
          <p:sp>
            <p:nvSpPr>
              <p:cNvPr id="4381" name="Google Shape;4381;p102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2" name="Google Shape;4382;p102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3" name="Google Shape;4383;p102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384" name="Google Shape;4384;p102"/>
          <p:cNvGrpSpPr/>
          <p:nvPr/>
        </p:nvGrpSpPr>
        <p:grpSpPr>
          <a:xfrm>
            <a:off x="8137889" y="4326083"/>
            <a:ext cx="961500" cy="697886"/>
            <a:chOff x="4980750" y="4326083"/>
            <a:chExt cx="961500" cy="697886"/>
          </a:xfrm>
        </p:grpSpPr>
        <p:sp>
          <p:nvSpPr>
            <p:cNvPr id="4385" name="Google Shape;4385;p102"/>
            <p:cNvSpPr/>
            <p:nvPr/>
          </p:nvSpPr>
          <p:spPr>
            <a:xfrm>
              <a:off x="4980750" y="4513775"/>
              <a:ext cx="9615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a=FC(h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e5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386" name="Google Shape;4386;p102"/>
            <p:cNvGrpSpPr/>
            <p:nvPr/>
          </p:nvGrpSpPr>
          <p:grpSpPr>
            <a:xfrm>
              <a:off x="5009501" y="4878169"/>
              <a:ext cx="450600" cy="145800"/>
              <a:chOff x="705975" y="2212050"/>
              <a:chExt cx="450600" cy="145800"/>
            </a:xfrm>
          </p:grpSpPr>
          <p:sp>
            <p:nvSpPr>
              <p:cNvPr id="4387" name="Google Shape;4387;p102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8" name="Google Shape;4388;p102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9" name="Google Shape;4389;p102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90" name="Google Shape;4390;p102"/>
            <p:cNvSpPr/>
            <p:nvPr/>
          </p:nvSpPr>
          <p:spPr>
            <a:xfrm>
              <a:off x="5388602" y="4326083"/>
              <a:ext cx="145800" cy="1458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91" name="Google Shape;4391;p102"/>
            <p:cNvGrpSpPr/>
            <p:nvPr/>
          </p:nvGrpSpPr>
          <p:grpSpPr>
            <a:xfrm>
              <a:off x="5462892" y="4878169"/>
              <a:ext cx="450600" cy="145800"/>
              <a:chOff x="705975" y="2212050"/>
              <a:chExt cx="450600" cy="145800"/>
            </a:xfrm>
          </p:grpSpPr>
          <p:sp>
            <p:nvSpPr>
              <p:cNvPr id="4392" name="Google Shape;4392;p102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3" name="Google Shape;4393;p102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4" name="Google Shape;4394;p102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395" name="Google Shape;4395;p102"/>
          <p:cNvGrpSpPr/>
          <p:nvPr/>
        </p:nvGrpSpPr>
        <p:grpSpPr>
          <a:xfrm>
            <a:off x="4175489" y="4326083"/>
            <a:ext cx="961500" cy="697886"/>
            <a:chOff x="4980750" y="4326083"/>
            <a:chExt cx="961500" cy="697886"/>
          </a:xfrm>
        </p:grpSpPr>
        <p:sp>
          <p:nvSpPr>
            <p:cNvPr id="4396" name="Google Shape;4396;p102"/>
            <p:cNvSpPr/>
            <p:nvPr/>
          </p:nvSpPr>
          <p:spPr>
            <a:xfrm>
              <a:off x="4980750" y="4513775"/>
              <a:ext cx="9615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a=FC(h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397" name="Google Shape;4397;p102"/>
            <p:cNvGrpSpPr/>
            <p:nvPr/>
          </p:nvGrpSpPr>
          <p:grpSpPr>
            <a:xfrm>
              <a:off x="5009501" y="4878169"/>
              <a:ext cx="450600" cy="145800"/>
              <a:chOff x="705975" y="2212050"/>
              <a:chExt cx="450600" cy="145800"/>
            </a:xfrm>
          </p:grpSpPr>
          <p:sp>
            <p:nvSpPr>
              <p:cNvPr id="4398" name="Google Shape;4398;p102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9" name="Google Shape;4399;p102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0" name="Google Shape;4400;p102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01" name="Google Shape;4401;p102"/>
            <p:cNvSpPr/>
            <p:nvPr/>
          </p:nvSpPr>
          <p:spPr>
            <a:xfrm>
              <a:off x="5388602" y="4326083"/>
              <a:ext cx="145800" cy="145800"/>
            </a:xfrm>
            <a:prstGeom prst="rect">
              <a:avLst/>
            </a:prstGeom>
            <a:solidFill>
              <a:srgbClr val="F1C232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402" name="Google Shape;4402;p102"/>
            <p:cNvGrpSpPr/>
            <p:nvPr/>
          </p:nvGrpSpPr>
          <p:grpSpPr>
            <a:xfrm>
              <a:off x="5462892" y="4878169"/>
              <a:ext cx="450600" cy="145800"/>
              <a:chOff x="705975" y="2212050"/>
              <a:chExt cx="450600" cy="145800"/>
            </a:xfrm>
          </p:grpSpPr>
          <p:sp>
            <p:nvSpPr>
              <p:cNvPr id="4403" name="Google Shape;4403;p102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4" name="Google Shape;4404;p102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5" name="Google Shape;4405;p102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406" name="Google Shape;4406;p102"/>
          <p:cNvGrpSpPr/>
          <p:nvPr/>
        </p:nvGrpSpPr>
        <p:grpSpPr>
          <a:xfrm>
            <a:off x="4233450" y="3510275"/>
            <a:ext cx="680056" cy="766025"/>
            <a:chOff x="4233450" y="3510275"/>
            <a:chExt cx="680056" cy="766025"/>
          </a:xfrm>
        </p:grpSpPr>
        <p:sp>
          <p:nvSpPr>
            <p:cNvPr id="4407" name="Google Shape;4407;p102"/>
            <p:cNvSpPr txBox="1"/>
            <p:nvPr/>
          </p:nvSpPr>
          <p:spPr>
            <a:xfrm>
              <a:off x="4233450" y="3510275"/>
              <a:ext cx="3291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e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408" name="Google Shape;4408;p102"/>
            <p:cNvSpPr/>
            <p:nvPr/>
          </p:nvSpPr>
          <p:spPr>
            <a:xfrm>
              <a:off x="4443142" y="3557533"/>
              <a:ext cx="145800" cy="145800"/>
            </a:xfrm>
            <a:prstGeom prst="rect">
              <a:avLst/>
            </a:prstGeom>
            <a:solidFill>
              <a:srgbClr val="F1C232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409" name="Google Shape;4409;p102"/>
            <p:cNvCxnSpPr/>
            <p:nvPr/>
          </p:nvCxnSpPr>
          <p:spPr>
            <a:xfrm flipH="1" rot="10800000">
              <a:off x="4335714" y="3702489"/>
              <a:ext cx="480000" cy="25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410" name="Google Shape;4410;p102"/>
            <p:cNvSpPr txBox="1"/>
            <p:nvPr/>
          </p:nvSpPr>
          <p:spPr>
            <a:xfrm>
              <a:off x="4366950" y="3753100"/>
              <a:ext cx="311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Σ</a:t>
              </a:r>
              <a:endParaRPr/>
            </a:p>
          </p:txBody>
        </p:sp>
        <p:sp>
          <p:nvSpPr>
            <p:cNvPr id="4411" name="Google Shape;4411;p102"/>
            <p:cNvSpPr txBox="1"/>
            <p:nvPr/>
          </p:nvSpPr>
          <p:spPr>
            <a:xfrm>
              <a:off x="4558014" y="3745463"/>
              <a:ext cx="3291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e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412" name="Google Shape;4412;p102"/>
            <p:cNvSpPr/>
            <p:nvPr/>
          </p:nvSpPr>
          <p:spPr>
            <a:xfrm>
              <a:off x="4767706" y="3792721"/>
              <a:ext cx="145800" cy="1458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4413" name="Google Shape;4413;p102"/>
          <p:cNvGrpSpPr/>
          <p:nvPr/>
        </p:nvGrpSpPr>
        <p:grpSpPr>
          <a:xfrm>
            <a:off x="5300250" y="3510275"/>
            <a:ext cx="3651856" cy="766025"/>
            <a:chOff x="5300250" y="3510275"/>
            <a:chExt cx="3651856" cy="766025"/>
          </a:xfrm>
        </p:grpSpPr>
        <p:grpSp>
          <p:nvGrpSpPr>
            <p:cNvPr id="4414" name="Google Shape;4414;p102"/>
            <p:cNvGrpSpPr/>
            <p:nvPr/>
          </p:nvGrpSpPr>
          <p:grpSpPr>
            <a:xfrm>
              <a:off x="5300250" y="3510275"/>
              <a:ext cx="680056" cy="766025"/>
              <a:chOff x="4233450" y="3510275"/>
              <a:chExt cx="680056" cy="766025"/>
            </a:xfrm>
          </p:grpSpPr>
          <p:sp>
            <p:nvSpPr>
              <p:cNvPr id="4415" name="Google Shape;4415;p102"/>
              <p:cNvSpPr txBox="1"/>
              <p:nvPr/>
            </p:nvSpPr>
            <p:spPr>
              <a:xfrm>
                <a:off x="4233450" y="3510275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416" name="Google Shape;4416;p102"/>
              <p:cNvSpPr/>
              <p:nvPr/>
            </p:nvSpPr>
            <p:spPr>
              <a:xfrm>
                <a:off x="4443142" y="3557533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4417" name="Google Shape;4417;p102"/>
              <p:cNvCxnSpPr/>
              <p:nvPr/>
            </p:nvCxnSpPr>
            <p:spPr>
              <a:xfrm flipH="1" rot="10800000">
                <a:off x="4335714" y="3702489"/>
                <a:ext cx="480000" cy="25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418" name="Google Shape;4418;p102"/>
              <p:cNvSpPr txBox="1"/>
              <p:nvPr/>
            </p:nvSpPr>
            <p:spPr>
              <a:xfrm>
                <a:off x="4366950" y="3753100"/>
                <a:ext cx="3117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Σ</a:t>
                </a:r>
                <a:endParaRPr/>
              </a:p>
            </p:txBody>
          </p:sp>
          <p:sp>
            <p:nvSpPr>
              <p:cNvPr id="4419" name="Google Shape;4419;p102"/>
              <p:cNvSpPr txBox="1"/>
              <p:nvPr/>
            </p:nvSpPr>
            <p:spPr>
              <a:xfrm>
                <a:off x="4558014" y="3745463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420" name="Google Shape;4420;p102"/>
              <p:cNvSpPr/>
              <p:nvPr/>
            </p:nvSpPr>
            <p:spPr>
              <a:xfrm>
                <a:off x="4767706" y="3792721"/>
                <a:ext cx="145800" cy="1458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4421" name="Google Shape;4421;p102"/>
            <p:cNvGrpSpPr/>
            <p:nvPr/>
          </p:nvGrpSpPr>
          <p:grpSpPr>
            <a:xfrm>
              <a:off x="6290850" y="3510275"/>
              <a:ext cx="680056" cy="766025"/>
              <a:chOff x="4233450" y="3510275"/>
              <a:chExt cx="680056" cy="766025"/>
            </a:xfrm>
          </p:grpSpPr>
          <p:sp>
            <p:nvSpPr>
              <p:cNvPr id="4422" name="Google Shape;4422;p102"/>
              <p:cNvSpPr txBox="1"/>
              <p:nvPr/>
            </p:nvSpPr>
            <p:spPr>
              <a:xfrm>
                <a:off x="4233450" y="3510275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423" name="Google Shape;4423;p102"/>
              <p:cNvSpPr/>
              <p:nvPr/>
            </p:nvSpPr>
            <p:spPr>
              <a:xfrm>
                <a:off x="4443142" y="3557533"/>
                <a:ext cx="145800" cy="145800"/>
              </a:xfrm>
              <a:prstGeom prst="rect">
                <a:avLst/>
              </a:prstGeom>
              <a:solidFill>
                <a:srgbClr val="7F6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4424" name="Google Shape;4424;p102"/>
              <p:cNvCxnSpPr/>
              <p:nvPr/>
            </p:nvCxnSpPr>
            <p:spPr>
              <a:xfrm flipH="1" rot="10800000">
                <a:off x="4335714" y="3702489"/>
                <a:ext cx="480000" cy="25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425" name="Google Shape;4425;p102"/>
              <p:cNvSpPr txBox="1"/>
              <p:nvPr/>
            </p:nvSpPr>
            <p:spPr>
              <a:xfrm>
                <a:off x="4366950" y="3753100"/>
                <a:ext cx="3117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Σ</a:t>
                </a:r>
                <a:endParaRPr/>
              </a:p>
            </p:txBody>
          </p:sp>
          <p:sp>
            <p:nvSpPr>
              <p:cNvPr id="4426" name="Google Shape;4426;p102"/>
              <p:cNvSpPr txBox="1"/>
              <p:nvPr/>
            </p:nvSpPr>
            <p:spPr>
              <a:xfrm>
                <a:off x="4558014" y="3745463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427" name="Google Shape;4427;p102"/>
              <p:cNvSpPr/>
              <p:nvPr/>
            </p:nvSpPr>
            <p:spPr>
              <a:xfrm>
                <a:off x="4767706" y="3792721"/>
                <a:ext cx="145800" cy="1458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4428" name="Google Shape;4428;p102"/>
            <p:cNvGrpSpPr/>
            <p:nvPr/>
          </p:nvGrpSpPr>
          <p:grpSpPr>
            <a:xfrm>
              <a:off x="7281450" y="3510275"/>
              <a:ext cx="680056" cy="766025"/>
              <a:chOff x="4233450" y="3510275"/>
              <a:chExt cx="680056" cy="766025"/>
            </a:xfrm>
          </p:grpSpPr>
          <p:sp>
            <p:nvSpPr>
              <p:cNvPr id="4429" name="Google Shape;4429;p102"/>
              <p:cNvSpPr txBox="1"/>
              <p:nvPr/>
            </p:nvSpPr>
            <p:spPr>
              <a:xfrm>
                <a:off x="4233450" y="3510275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430" name="Google Shape;4430;p102"/>
              <p:cNvSpPr/>
              <p:nvPr/>
            </p:nvSpPr>
            <p:spPr>
              <a:xfrm>
                <a:off x="4443142" y="3557533"/>
                <a:ext cx="145800" cy="145800"/>
              </a:xfrm>
              <a:prstGeom prst="rect">
                <a:avLst/>
              </a:prstGeom>
              <a:solidFill>
                <a:srgbClr val="F1C232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4431" name="Google Shape;4431;p102"/>
              <p:cNvCxnSpPr/>
              <p:nvPr/>
            </p:nvCxnSpPr>
            <p:spPr>
              <a:xfrm flipH="1" rot="10800000">
                <a:off x="4335714" y="3702489"/>
                <a:ext cx="480000" cy="25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432" name="Google Shape;4432;p102"/>
              <p:cNvSpPr txBox="1"/>
              <p:nvPr/>
            </p:nvSpPr>
            <p:spPr>
              <a:xfrm>
                <a:off x="4366950" y="3753100"/>
                <a:ext cx="3117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Σ</a:t>
                </a:r>
                <a:endParaRPr/>
              </a:p>
            </p:txBody>
          </p:sp>
          <p:sp>
            <p:nvSpPr>
              <p:cNvPr id="4433" name="Google Shape;4433;p102"/>
              <p:cNvSpPr txBox="1"/>
              <p:nvPr/>
            </p:nvSpPr>
            <p:spPr>
              <a:xfrm>
                <a:off x="4558014" y="3745463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434" name="Google Shape;4434;p102"/>
              <p:cNvSpPr/>
              <p:nvPr/>
            </p:nvSpPr>
            <p:spPr>
              <a:xfrm>
                <a:off x="4767706" y="3792721"/>
                <a:ext cx="145800" cy="1458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4435" name="Google Shape;4435;p102"/>
            <p:cNvGrpSpPr/>
            <p:nvPr/>
          </p:nvGrpSpPr>
          <p:grpSpPr>
            <a:xfrm>
              <a:off x="8272050" y="3510275"/>
              <a:ext cx="680056" cy="766025"/>
              <a:chOff x="4233450" y="3510275"/>
              <a:chExt cx="680056" cy="766025"/>
            </a:xfrm>
          </p:grpSpPr>
          <p:sp>
            <p:nvSpPr>
              <p:cNvPr id="4436" name="Google Shape;4436;p102"/>
              <p:cNvSpPr txBox="1"/>
              <p:nvPr/>
            </p:nvSpPr>
            <p:spPr>
              <a:xfrm>
                <a:off x="4233450" y="3510275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437" name="Google Shape;4437;p102"/>
              <p:cNvSpPr/>
              <p:nvPr/>
            </p:nvSpPr>
            <p:spPr>
              <a:xfrm>
                <a:off x="4443142" y="3557533"/>
                <a:ext cx="145800" cy="145800"/>
              </a:xfrm>
              <a:prstGeom prst="rect">
                <a:avLst/>
              </a:prstGeom>
              <a:solidFill>
                <a:srgbClr val="FFD9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4438" name="Google Shape;4438;p102"/>
              <p:cNvCxnSpPr/>
              <p:nvPr/>
            </p:nvCxnSpPr>
            <p:spPr>
              <a:xfrm flipH="1" rot="10800000">
                <a:off x="4335714" y="3702489"/>
                <a:ext cx="480000" cy="25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439" name="Google Shape;4439;p102"/>
              <p:cNvSpPr txBox="1"/>
              <p:nvPr/>
            </p:nvSpPr>
            <p:spPr>
              <a:xfrm>
                <a:off x="4366950" y="3753100"/>
                <a:ext cx="3117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Σ</a:t>
                </a:r>
                <a:endParaRPr/>
              </a:p>
            </p:txBody>
          </p:sp>
          <p:sp>
            <p:nvSpPr>
              <p:cNvPr id="4440" name="Google Shape;4440;p102"/>
              <p:cNvSpPr txBox="1"/>
              <p:nvPr/>
            </p:nvSpPr>
            <p:spPr>
              <a:xfrm>
                <a:off x="4558014" y="3745463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441" name="Google Shape;4441;p102"/>
              <p:cNvSpPr/>
              <p:nvPr/>
            </p:nvSpPr>
            <p:spPr>
              <a:xfrm>
                <a:off x="4767706" y="3792721"/>
                <a:ext cx="145800" cy="1458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grpSp>
        <p:nvGrpSpPr>
          <p:cNvPr id="4442" name="Google Shape;4442;p102"/>
          <p:cNvGrpSpPr/>
          <p:nvPr/>
        </p:nvGrpSpPr>
        <p:grpSpPr>
          <a:xfrm>
            <a:off x="4209675" y="2925025"/>
            <a:ext cx="4849800" cy="591375"/>
            <a:chOff x="4209675" y="2925025"/>
            <a:chExt cx="4849800" cy="591375"/>
          </a:xfrm>
        </p:grpSpPr>
        <p:cxnSp>
          <p:nvCxnSpPr>
            <p:cNvPr id="4443" name="Google Shape;4443;p102"/>
            <p:cNvCxnSpPr/>
            <p:nvPr/>
          </p:nvCxnSpPr>
          <p:spPr>
            <a:xfrm>
              <a:off x="4209675" y="3516400"/>
              <a:ext cx="4849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444" name="Google Shape;4444;p102"/>
            <p:cNvGrpSpPr/>
            <p:nvPr/>
          </p:nvGrpSpPr>
          <p:grpSpPr>
            <a:xfrm>
              <a:off x="4450964" y="2925025"/>
              <a:ext cx="4338586" cy="540000"/>
              <a:chOff x="4583600" y="2086825"/>
              <a:chExt cx="4338586" cy="540000"/>
            </a:xfrm>
          </p:grpSpPr>
          <p:sp>
            <p:nvSpPr>
              <p:cNvPr id="4445" name="Google Shape;4445;p102"/>
              <p:cNvSpPr/>
              <p:nvPr/>
            </p:nvSpPr>
            <p:spPr>
              <a:xfrm>
                <a:off x="4583600" y="2391200"/>
                <a:ext cx="280200" cy="2355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6" name="Google Shape;4446;p102"/>
              <p:cNvSpPr/>
              <p:nvPr/>
            </p:nvSpPr>
            <p:spPr>
              <a:xfrm>
                <a:off x="5670186" y="2201925"/>
                <a:ext cx="280200" cy="4248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7" name="Google Shape;4447;p102"/>
              <p:cNvSpPr/>
              <p:nvPr/>
            </p:nvSpPr>
            <p:spPr>
              <a:xfrm>
                <a:off x="6660786" y="2086825"/>
                <a:ext cx="280200" cy="5400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8" name="Google Shape;4448;p102"/>
              <p:cNvSpPr/>
              <p:nvPr/>
            </p:nvSpPr>
            <p:spPr>
              <a:xfrm>
                <a:off x="7621286" y="2356925"/>
                <a:ext cx="280200" cy="2697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9" name="Google Shape;4449;p102"/>
              <p:cNvSpPr/>
              <p:nvPr/>
            </p:nvSpPr>
            <p:spPr>
              <a:xfrm>
                <a:off x="8641986" y="2527838"/>
                <a:ext cx="280200" cy="987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450" name="Google Shape;4450;p102"/>
          <p:cNvGrpSpPr/>
          <p:nvPr/>
        </p:nvGrpSpPr>
        <p:grpSpPr>
          <a:xfrm>
            <a:off x="6410065" y="846650"/>
            <a:ext cx="2608800" cy="859669"/>
            <a:chOff x="6410065" y="846650"/>
            <a:chExt cx="2608800" cy="859669"/>
          </a:xfrm>
        </p:grpSpPr>
        <p:grpSp>
          <p:nvGrpSpPr>
            <p:cNvPr id="4451" name="Google Shape;4451;p102"/>
            <p:cNvGrpSpPr/>
            <p:nvPr/>
          </p:nvGrpSpPr>
          <p:grpSpPr>
            <a:xfrm>
              <a:off x="7426465" y="977019"/>
              <a:ext cx="450600" cy="145800"/>
              <a:chOff x="705975" y="2212050"/>
              <a:chExt cx="450600" cy="145800"/>
            </a:xfrm>
          </p:grpSpPr>
          <p:sp>
            <p:nvSpPr>
              <p:cNvPr id="4452" name="Google Shape;4452;p102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EFF5F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3" name="Google Shape;4453;p102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EFF5F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4" name="Google Shape;4454;p102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EFF5F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55" name="Google Shape;4455;p102"/>
            <p:cNvGrpSpPr/>
            <p:nvPr/>
          </p:nvGrpSpPr>
          <p:grpSpPr>
            <a:xfrm>
              <a:off x="6410065" y="1049919"/>
              <a:ext cx="2608800" cy="656400"/>
              <a:chOff x="6410065" y="1049919"/>
              <a:chExt cx="2608800" cy="656400"/>
            </a:xfrm>
          </p:grpSpPr>
          <p:cxnSp>
            <p:nvCxnSpPr>
              <p:cNvPr id="4456" name="Google Shape;4456;p102"/>
              <p:cNvCxnSpPr>
                <a:stCxn id="4452" idx="1"/>
              </p:cNvCxnSpPr>
              <p:nvPr/>
            </p:nvCxnSpPr>
            <p:spPr>
              <a:xfrm flipH="1">
                <a:off x="6410065" y="1049919"/>
                <a:ext cx="1016400" cy="636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57" name="Google Shape;4457;p102"/>
              <p:cNvCxnSpPr>
                <a:stCxn id="4454" idx="3"/>
              </p:cNvCxnSpPr>
              <p:nvPr/>
            </p:nvCxnSpPr>
            <p:spPr>
              <a:xfrm>
                <a:off x="7877065" y="1049919"/>
                <a:ext cx="1141800" cy="656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4458" name="Google Shape;4458;p102"/>
            <p:cNvSpPr txBox="1"/>
            <p:nvPr/>
          </p:nvSpPr>
          <p:spPr>
            <a:xfrm>
              <a:off x="6830375" y="846650"/>
              <a:ext cx="596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i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d2</a:t>
              </a:r>
              <a:r>
                <a:rPr i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=</a:t>
              </a:r>
              <a:endParaRPr/>
            </a:p>
          </p:txBody>
        </p:sp>
      </p:grpSp>
      <p:sp>
        <p:nvSpPr>
          <p:cNvPr id="4459" name="Google Shape;4459;p102"/>
          <p:cNvSpPr/>
          <p:nvPr/>
        </p:nvSpPr>
        <p:spPr>
          <a:xfrm>
            <a:off x="42607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0" name="Google Shape;4460;p102"/>
          <p:cNvSpPr/>
          <p:nvPr/>
        </p:nvSpPr>
        <p:spPr>
          <a:xfrm>
            <a:off x="44131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1" name="Google Shape;4461;p102"/>
          <p:cNvSpPr/>
          <p:nvPr/>
        </p:nvSpPr>
        <p:spPr>
          <a:xfrm>
            <a:off x="45655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62" name="Google Shape;4462;p102"/>
          <p:cNvCxnSpPr>
            <a:stCxn id="4461" idx="3"/>
          </p:cNvCxnSpPr>
          <p:nvPr/>
        </p:nvCxnSpPr>
        <p:spPr>
          <a:xfrm flipH="1" rot="10800000">
            <a:off x="4711390" y="2579744"/>
            <a:ext cx="626100" cy="90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6" name="Shape 4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7" name="Google Shape;4467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Multi-Headed Attention</a:t>
            </a:r>
            <a:endParaRPr/>
          </a:p>
        </p:txBody>
      </p:sp>
      <p:sp>
        <p:nvSpPr>
          <p:cNvPr id="4468" name="Google Shape;4468;p103"/>
          <p:cNvSpPr/>
          <p:nvPr/>
        </p:nvSpPr>
        <p:spPr>
          <a:xfrm>
            <a:off x="1030900" y="4108075"/>
            <a:ext cx="38304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Embedding Layer 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baseline="-25000" i="1" lang="en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(t)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69" name="Google Shape;4469;p103"/>
          <p:cNvSpPr txBox="1"/>
          <p:nvPr/>
        </p:nvSpPr>
        <p:spPr>
          <a:xfrm>
            <a:off x="1030900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&lt;S&gt;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70" name="Google Shape;4470;p103"/>
          <p:cNvSpPr txBox="1"/>
          <p:nvPr/>
        </p:nvSpPr>
        <p:spPr>
          <a:xfrm>
            <a:off x="1812661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two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71" name="Google Shape;4471;p103"/>
          <p:cNvSpPr txBox="1"/>
          <p:nvPr/>
        </p:nvSpPr>
        <p:spPr>
          <a:xfrm>
            <a:off x="2594423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trees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72" name="Google Shape;4472;p103"/>
          <p:cNvSpPr txBox="1"/>
          <p:nvPr/>
        </p:nvSpPr>
        <p:spPr>
          <a:xfrm>
            <a:off x="3376184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sway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73" name="Google Shape;4473;p103"/>
          <p:cNvSpPr txBox="1"/>
          <p:nvPr/>
        </p:nvSpPr>
        <p:spPr>
          <a:xfrm>
            <a:off x="103090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999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74" name="Google Shape;4474;p103"/>
          <p:cNvSpPr txBox="1"/>
          <p:nvPr/>
        </p:nvSpPr>
        <p:spPr>
          <a:xfrm>
            <a:off x="181181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128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75" name="Google Shape;4475;p103"/>
          <p:cNvSpPr txBox="1"/>
          <p:nvPr/>
        </p:nvSpPr>
        <p:spPr>
          <a:xfrm>
            <a:off x="259272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137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76" name="Google Shape;4476;p103"/>
          <p:cNvSpPr txBox="1"/>
          <p:nvPr/>
        </p:nvSpPr>
        <p:spPr>
          <a:xfrm>
            <a:off x="3380493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783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477" name="Google Shape;4477;p103"/>
          <p:cNvGrpSpPr/>
          <p:nvPr/>
        </p:nvGrpSpPr>
        <p:grpSpPr>
          <a:xfrm>
            <a:off x="1152603" y="3874851"/>
            <a:ext cx="450600" cy="145800"/>
            <a:chOff x="705975" y="2364450"/>
            <a:chExt cx="450600" cy="145800"/>
          </a:xfrm>
        </p:grpSpPr>
        <p:sp>
          <p:nvSpPr>
            <p:cNvPr id="4478" name="Google Shape;4478;p103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103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103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81" name="Google Shape;4481;p103"/>
          <p:cNvGrpSpPr/>
          <p:nvPr/>
        </p:nvGrpSpPr>
        <p:grpSpPr>
          <a:xfrm>
            <a:off x="1914603" y="3874851"/>
            <a:ext cx="450600" cy="145800"/>
            <a:chOff x="705975" y="2364450"/>
            <a:chExt cx="450600" cy="145800"/>
          </a:xfrm>
        </p:grpSpPr>
        <p:sp>
          <p:nvSpPr>
            <p:cNvPr id="4482" name="Google Shape;4482;p103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103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103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85" name="Google Shape;4485;p103"/>
          <p:cNvGrpSpPr/>
          <p:nvPr/>
        </p:nvGrpSpPr>
        <p:grpSpPr>
          <a:xfrm>
            <a:off x="2701817" y="3874851"/>
            <a:ext cx="450600" cy="145800"/>
            <a:chOff x="705975" y="2364450"/>
            <a:chExt cx="450600" cy="145800"/>
          </a:xfrm>
        </p:grpSpPr>
        <p:sp>
          <p:nvSpPr>
            <p:cNvPr id="4486" name="Google Shape;4486;p103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103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p103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89" name="Google Shape;4489;p103"/>
          <p:cNvGrpSpPr/>
          <p:nvPr/>
        </p:nvGrpSpPr>
        <p:grpSpPr>
          <a:xfrm>
            <a:off x="3476423" y="3874851"/>
            <a:ext cx="450600" cy="145800"/>
            <a:chOff x="705975" y="2364450"/>
            <a:chExt cx="450600" cy="145800"/>
          </a:xfrm>
        </p:grpSpPr>
        <p:sp>
          <p:nvSpPr>
            <p:cNvPr id="4490" name="Google Shape;4490;p103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1" name="Google Shape;4491;p103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p103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93" name="Google Shape;4493;p103"/>
          <p:cNvGrpSpPr/>
          <p:nvPr/>
        </p:nvGrpSpPr>
        <p:grpSpPr>
          <a:xfrm>
            <a:off x="1152603" y="2967219"/>
            <a:ext cx="450600" cy="145800"/>
            <a:chOff x="705975" y="2212050"/>
            <a:chExt cx="450600" cy="145800"/>
          </a:xfrm>
        </p:grpSpPr>
        <p:sp>
          <p:nvSpPr>
            <p:cNvPr id="4494" name="Google Shape;4494;p103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103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103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97" name="Google Shape;4497;p103"/>
          <p:cNvGrpSpPr/>
          <p:nvPr/>
        </p:nvGrpSpPr>
        <p:grpSpPr>
          <a:xfrm>
            <a:off x="1010250" y="3107713"/>
            <a:ext cx="735300" cy="767139"/>
            <a:chOff x="2381850" y="2879113"/>
            <a:chExt cx="735300" cy="767139"/>
          </a:xfrm>
        </p:grpSpPr>
        <p:sp>
          <p:nvSpPr>
            <p:cNvPr id="4498" name="Google Shape;4498;p103"/>
            <p:cNvSpPr/>
            <p:nvPr/>
          </p:nvSpPr>
          <p:spPr>
            <a:xfrm>
              <a:off x="2381850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499" name="Google Shape;4499;p103"/>
            <p:cNvCxnSpPr/>
            <p:nvPr/>
          </p:nvCxnSpPr>
          <p:spPr>
            <a:xfrm rot="10800000">
              <a:off x="2749503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500" name="Google Shape;4500;p103"/>
            <p:cNvCxnSpPr/>
            <p:nvPr/>
          </p:nvCxnSpPr>
          <p:spPr>
            <a:xfrm rot="10800000">
              <a:off x="2749503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501" name="Google Shape;4501;p103"/>
          <p:cNvGrpSpPr/>
          <p:nvPr/>
        </p:nvGrpSpPr>
        <p:grpSpPr>
          <a:xfrm>
            <a:off x="1914603" y="2967219"/>
            <a:ext cx="450600" cy="145800"/>
            <a:chOff x="705975" y="2212050"/>
            <a:chExt cx="450600" cy="145800"/>
          </a:xfrm>
        </p:grpSpPr>
        <p:sp>
          <p:nvSpPr>
            <p:cNvPr id="4502" name="Google Shape;4502;p103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103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103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05" name="Google Shape;4505;p103"/>
          <p:cNvGrpSpPr/>
          <p:nvPr/>
        </p:nvGrpSpPr>
        <p:grpSpPr>
          <a:xfrm>
            <a:off x="1603203" y="3040119"/>
            <a:ext cx="904347" cy="834732"/>
            <a:chOff x="2974803" y="2811519"/>
            <a:chExt cx="904347" cy="834732"/>
          </a:xfrm>
        </p:grpSpPr>
        <p:sp>
          <p:nvSpPr>
            <p:cNvPr id="4506" name="Google Shape;4506;p103"/>
            <p:cNvSpPr/>
            <p:nvPr/>
          </p:nvSpPr>
          <p:spPr>
            <a:xfrm>
              <a:off x="3143850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507" name="Google Shape;4507;p103"/>
            <p:cNvCxnSpPr/>
            <p:nvPr/>
          </p:nvCxnSpPr>
          <p:spPr>
            <a:xfrm rot="10800000">
              <a:off x="3511503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508" name="Google Shape;4508;p103"/>
            <p:cNvCxnSpPr/>
            <p:nvPr/>
          </p:nvCxnSpPr>
          <p:spPr>
            <a:xfrm rot="10800000">
              <a:off x="3511503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509" name="Google Shape;4509;p103"/>
            <p:cNvCxnSpPr>
              <a:stCxn id="4496" idx="3"/>
              <a:endCxn id="4506" idx="1"/>
            </p:cNvCxnSpPr>
            <p:nvPr/>
          </p:nvCxnSpPr>
          <p:spPr>
            <a:xfrm>
              <a:off x="2974803" y="2811519"/>
              <a:ext cx="168900" cy="448200"/>
            </a:xfrm>
            <a:prstGeom prst="bentConnector3">
              <a:avLst>
                <a:gd fmla="val 5004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510" name="Google Shape;4510;p103"/>
          <p:cNvGrpSpPr/>
          <p:nvPr/>
        </p:nvGrpSpPr>
        <p:grpSpPr>
          <a:xfrm>
            <a:off x="2701783" y="2967219"/>
            <a:ext cx="450600" cy="145800"/>
            <a:chOff x="705975" y="2212050"/>
            <a:chExt cx="450600" cy="145800"/>
          </a:xfrm>
        </p:grpSpPr>
        <p:sp>
          <p:nvSpPr>
            <p:cNvPr id="4511" name="Google Shape;4511;p103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103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103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14" name="Google Shape;4514;p103"/>
          <p:cNvGrpSpPr/>
          <p:nvPr/>
        </p:nvGrpSpPr>
        <p:grpSpPr>
          <a:xfrm>
            <a:off x="2365203" y="3040119"/>
            <a:ext cx="929527" cy="834732"/>
            <a:chOff x="2517603" y="3040119"/>
            <a:chExt cx="929527" cy="834732"/>
          </a:xfrm>
        </p:grpSpPr>
        <p:sp>
          <p:nvSpPr>
            <p:cNvPr id="4515" name="Google Shape;4515;p103"/>
            <p:cNvSpPr/>
            <p:nvPr/>
          </p:nvSpPr>
          <p:spPr>
            <a:xfrm>
              <a:off x="2711830" y="33270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516" name="Google Shape;4516;p103"/>
            <p:cNvCxnSpPr/>
            <p:nvPr/>
          </p:nvCxnSpPr>
          <p:spPr>
            <a:xfrm rot="10800000">
              <a:off x="3079483" y="36537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517" name="Google Shape;4517;p103"/>
            <p:cNvCxnSpPr/>
            <p:nvPr/>
          </p:nvCxnSpPr>
          <p:spPr>
            <a:xfrm rot="10800000">
              <a:off x="3079483" y="31077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518" name="Google Shape;4518;p103"/>
            <p:cNvCxnSpPr>
              <a:stCxn id="4504" idx="3"/>
              <a:endCxn id="4515" idx="1"/>
            </p:cNvCxnSpPr>
            <p:nvPr/>
          </p:nvCxnSpPr>
          <p:spPr>
            <a:xfrm>
              <a:off x="2517603" y="3040119"/>
              <a:ext cx="194100" cy="448200"/>
            </a:xfrm>
            <a:prstGeom prst="bentConnector3">
              <a:avLst>
                <a:gd fmla="val 5003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519" name="Google Shape;4519;p103"/>
          <p:cNvGrpSpPr/>
          <p:nvPr/>
        </p:nvGrpSpPr>
        <p:grpSpPr>
          <a:xfrm>
            <a:off x="414098" y="3411719"/>
            <a:ext cx="596100" cy="145800"/>
            <a:chOff x="1709498" y="3189789"/>
            <a:chExt cx="596100" cy="145800"/>
          </a:xfrm>
        </p:grpSpPr>
        <p:grpSp>
          <p:nvGrpSpPr>
            <p:cNvPr id="4520" name="Google Shape;4520;p103"/>
            <p:cNvGrpSpPr/>
            <p:nvPr/>
          </p:nvGrpSpPr>
          <p:grpSpPr>
            <a:xfrm>
              <a:off x="1709498" y="3189789"/>
              <a:ext cx="450600" cy="145800"/>
              <a:chOff x="705975" y="2364450"/>
              <a:chExt cx="450600" cy="145800"/>
            </a:xfrm>
          </p:grpSpPr>
          <p:sp>
            <p:nvSpPr>
              <p:cNvPr id="4521" name="Google Shape;4521;p10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2" name="Google Shape;4522;p10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3" name="Google Shape;4523;p10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4524" name="Google Shape;4524;p103"/>
            <p:cNvCxnSpPr>
              <a:stCxn id="4523" idx="3"/>
              <a:endCxn id="4498" idx="1"/>
            </p:cNvCxnSpPr>
            <p:nvPr/>
          </p:nvCxnSpPr>
          <p:spPr>
            <a:xfrm>
              <a:off x="2160098" y="3262689"/>
              <a:ext cx="145500" cy="3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525" name="Google Shape;4525;p103"/>
          <p:cNvGrpSpPr/>
          <p:nvPr/>
        </p:nvGrpSpPr>
        <p:grpSpPr>
          <a:xfrm>
            <a:off x="3152383" y="2967219"/>
            <a:ext cx="917451" cy="907632"/>
            <a:chOff x="7648183" y="2738619"/>
            <a:chExt cx="917451" cy="907632"/>
          </a:xfrm>
        </p:grpSpPr>
        <p:grpSp>
          <p:nvGrpSpPr>
            <p:cNvPr id="4526" name="Google Shape;4526;p103"/>
            <p:cNvGrpSpPr/>
            <p:nvPr/>
          </p:nvGrpSpPr>
          <p:grpSpPr>
            <a:xfrm>
              <a:off x="7972688" y="2738619"/>
              <a:ext cx="450600" cy="145800"/>
              <a:chOff x="705975" y="2212050"/>
              <a:chExt cx="450600" cy="145800"/>
            </a:xfrm>
          </p:grpSpPr>
          <p:sp>
            <p:nvSpPr>
              <p:cNvPr id="4527" name="Google Shape;4527;p103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8" name="Google Shape;4528;p103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9" name="Google Shape;4529;p103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30" name="Google Shape;4530;p103"/>
            <p:cNvSpPr/>
            <p:nvPr/>
          </p:nvSpPr>
          <p:spPr>
            <a:xfrm>
              <a:off x="7830334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531" name="Google Shape;4531;p103"/>
            <p:cNvCxnSpPr/>
            <p:nvPr/>
          </p:nvCxnSpPr>
          <p:spPr>
            <a:xfrm rot="10800000">
              <a:off x="8197988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532" name="Google Shape;4532;p103"/>
            <p:cNvCxnSpPr/>
            <p:nvPr/>
          </p:nvCxnSpPr>
          <p:spPr>
            <a:xfrm rot="10800000">
              <a:off x="8197988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533" name="Google Shape;4533;p103"/>
            <p:cNvCxnSpPr>
              <a:stCxn id="4513" idx="3"/>
              <a:endCxn id="4530" idx="1"/>
            </p:cNvCxnSpPr>
            <p:nvPr/>
          </p:nvCxnSpPr>
          <p:spPr>
            <a:xfrm>
              <a:off x="7648183" y="2811519"/>
              <a:ext cx="182100" cy="448200"/>
            </a:xfrm>
            <a:prstGeom prst="bentConnector3">
              <a:avLst>
                <a:gd fmla="val 50014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534" name="Google Shape;4534;p103"/>
          <p:cNvGrpSpPr/>
          <p:nvPr/>
        </p:nvGrpSpPr>
        <p:grpSpPr>
          <a:xfrm>
            <a:off x="5337637" y="2058644"/>
            <a:ext cx="735300" cy="682341"/>
            <a:chOff x="4704737" y="2052819"/>
            <a:chExt cx="735300" cy="682341"/>
          </a:xfrm>
        </p:grpSpPr>
        <p:grpSp>
          <p:nvGrpSpPr>
            <p:cNvPr id="4535" name="Google Shape;4535;p103"/>
            <p:cNvGrpSpPr/>
            <p:nvPr/>
          </p:nvGrpSpPr>
          <p:grpSpPr>
            <a:xfrm>
              <a:off x="4847090" y="2052819"/>
              <a:ext cx="450600" cy="145800"/>
              <a:chOff x="705975" y="2212050"/>
              <a:chExt cx="450600" cy="145800"/>
            </a:xfrm>
          </p:grpSpPr>
          <p:sp>
            <p:nvSpPr>
              <p:cNvPr id="4536" name="Google Shape;4536;p103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7" name="Google Shape;4537;p103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8" name="Google Shape;4538;p103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39" name="Google Shape;4539;p103"/>
            <p:cNvSpPr/>
            <p:nvPr/>
          </p:nvSpPr>
          <p:spPr>
            <a:xfrm>
              <a:off x="4704737" y="24126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540" name="Google Shape;4540;p103"/>
            <p:cNvCxnSpPr/>
            <p:nvPr/>
          </p:nvCxnSpPr>
          <p:spPr>
            <a:xfrm rot="10800000">
              <a:off x="5072390" y="21933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541" name="Google Shape;4541;p103"/>
          <p:cNvGrpSpPr/>
          <p:nvPr/>
        </p:nvGrpSpPr>
        <p:grpSpPr>
          <a:xfrm>
            <a:off x="5340000" y="896496"/>
            <a:ext cx="735300" cy="1102179"/>
            <a:chOff x="4707100" y="814471"/>
            <a:chExt cx="735300" cy="1102179"/>
          </a:xfrm>
        </p:grpSpPr>
        <p:sp>
          <p:nvSpPr>
            <p:cNvPr id="4542" name="Google Shape;4542;p103"/>
            <p:cNvSpPr txBox="1"/>
            <p:nvPr/>
          </p:nvSpPr>
          <p:spPr>
            <a:xfrm>
              <a:off x="4741652" y="1110871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شجرتان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shajaratan</a:t>
              </a:r>
              <a:endParaRPr sz="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43" name="Google Shape;4543;p103"/>
            <p:cNvSpPr txBox="1"/>
            <p:nvPr/>
          </p:nvSpPr>
          <p:spPr>
            <a:xfrm>
              <a:off x="4744279" y="814471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893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44" name="Google Shape;4544;p103"/>
            <p:cNvSpPr/>
            <p:nvPr/>
          </p:nvSpPr>
          <p:spPr>
            <a:xfrm>
              <a:off x="4707100" y="1594150"/>
              <a:ext cx="7353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s(h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545" name="Google Shape;4545;p103"/>
          <p:cNvSpPr txBox="1"/>
          <p:nvPr/>
        </p:nvSpPr>
        <p:spPr>
          <a:xfrm>
            <a:off x="4166584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&lt;E&gt;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46" name="Google Shape;4546;p103"/>
          <p:cNvSpPr txBox="1"/>
          <p:nvPr/>
        </p:nvSpPr>
        <p:spPr>
          <a:xfrm>
            <a:off x="4170893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998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547" name="Google Shape;4547;p103"/>
          <p:cNvGrpSpPr/>
          <p:nvPr/>
        </p:nvGrpSpPr>
        <p:grpSpPr>
          <a:xfrm>
            <a:off x="4255898" y="3874851"/>
            <a:ext cx="450600" cy="145800"/>
            <a:chOff x="705975" y="2364450"/>
            <a:chExt cx="450600" cy="145800"/>
          </a:xfrm>
        </p:grpSpPr>
        <p:sp>
          <p:nvSpPr>
            <p:cNvPr id="4548" name="Google Shape;4548;p103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103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p103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51" name="Google Shape;4551;p103"/>
          <p:cNvGrpSpPr/>
          <p:nvPr/>
        </p:nvGrpSpPr>
        <p:grpSpPr>
          <a:xfrm>
            <a:off x="3927488" y="2967219"/>
            <a:ext cx="921822" cy="907632"/>
            <a:chOff x="7643813" y="2738619"/>
            <a:chExt cx="921822" cy="907632"/>
          </a:xfrm>
        </p:grpSpPr>
        <p:grpSp>
          <p:nvGrpSpPr>
            <p:cNvPr id="4552" name="Google Shape;4552;p103"/>
            <p:cNvGrpSpPr/>
            <p:nvPr/>
          </p:nvGrpSpPr>
          <p:grpSpPr>
            <a:xfrm>
              <a:off x="7972688" y="2738619"/>
              <a:ext cx="450600" cy="145800"/>
              <a:chOff x="705975" y="2212050"/>
              <a:chExt cx="450600" cy="145800"/>
            </a:xfrm>
          </p:grpSpPr>
          <p:sp>
            <p:nvSpPr>
              <p:cNvPr id="4553" name="Google Shape;4553;p103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4" name="Google Shape;4554;p103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5" name="Google Shape;4555;p103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56" name="Google Shape;4556;p103"/>
            <p:cNvSpPr/>
            <p:nvPr/>
          </p:nvSpPr>
          <p:spPr>
            <a:xfrm>
              <a:off x="7830334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557" name="Google Shape;4557;p103"/>
            <p:cNvCxnSpPr/>
            <p:nvPr/>
          </p:nvCxnSpPr>
          <p:spPr>
            <a:xfrm rot="10800000">
              <a:off x="8197988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558" name="Google Shape;4558;p103"/>
            <p:cNvCxnSpPr/>
            <p:nvPr/>
          </p:nvCxnSpPr>
          <p:spPr>
            <a:xfrm rot="10800000">
              <a:off x="8197988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559" name="Google Shape;4559;p103"/>
            <p:cNvCxnSpPr>
              <a:stCxn id="4529" idx="3"/>
              <a:endCxn id="4556" idx="1"/>
            </p:cNvCxnSpPr>
            <p:nvPr/>
          </p:nvCxnSpPr>
          <p:spPr>
            <a:xfrm>
              <a:off x="7643813" y="2811519"/>
              <a:ext cx="186600" cy="448200"/>
            </a:xfrm>
            <a:prstGeom prst="bentConnector3">
              <a:avLst>
                <a:gd fmla="val 49979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4560" name="Google Shape;4560;p103"/>
          <p:cNvSpPr/>
          <p:nvPr/>
        </p:nvSpPr>
        <p:spPr>
          <a:xfrm>
            <a:off x="4120800" y="2793275"/>
            <a:ext cx="5023200" cy="2350200"/>
          </a:xfrm>
          <a:prstGeom prst="rect">
            <a:avLst/>
          </a:prstGeom>
          <a:solidFill>
            <a:srgbClr val="EFF5FF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61" name="Google Shape;4561;p103"/>
          <p:cNvGrpSpPr/>
          <p:nvPr/>
        </p:nvGrpSpPr>
        <p:grpSpPr>
          <a:xfrm>
            <a:off x="6010136" y="1550126"/>
            <a:ext cx="3223314" cy="947685"/>
            <a:chOff x="6010136" y="1550126"/>
            <a:chExt cx="3223314" cy="947685"/>
          </a:xfrm>
        </p:grpSpPr>
        <p:sp>
          <p:nvSpPr>
            <p:cNvPr id="4562" name="Google Shape;4562;p103"/>
            <p:cNvSpPr txBox="1"/>
            <p:nvPr/>
          </p:nvSpPr>
          <p:spPr>
            <a:xfrm>
              <a:off x="6010136" y="1550126"/>
              <a:ext cx="3100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    Σ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i=1</a:t>
              </a:r>
              <a:r>
                <a:rPr baseline="-25000"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…L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ei</a:t>
              </a: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exp(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a(h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ei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))</a:t>
              </a: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63" name="Google Shape;4563;p103"/>
            <p:cNvSpPr txBox="1"/>
            <p:nvPr/>
          </p:nvSpPr>
          <p:spPr>
            <a:xfrm>
              <a:off x="6578450" y="1974611"/>
              <a:ext cx="2655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[Σ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j=1…L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exp(a(h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ej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))]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564" name="Google Shape;4564;p103"/>
            <p:cNvCxnSpPr/>
            <p:nvPr/>
          </p:nvCxnSpPr>
          <p:spPr>
            <a:xfrm>
              <a:off x="6897525" y="2068600"/>
              <a:ext cx="2009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565" name="Google Shape;4565;p103"/>
          <p:cNvGrpSpPr/>
          <p:nvPr/>
        </p:nvGrpSpPr>
        <p:grpSpPr>
          <a:xfrm>
            <a:off x="5166089" y="4326083"/>
            <a:ext cx="961500" cy="697886"/>
            <a:chOff x="4980750" y="4326083"/>
            <a:chExt cx="961500" cy="697886"/>
          </a:xfrm>
        </p:grpSpPr>
        <p:sp>
          <p:nvSpPr>
            <p:cNvPr id="4566" name="Google Shape;4566;p103"/>
            <p:cNvSpPr/>
            <p:nvPr/>
          </p:nvSpPr>
          <p:spPr>
            <a:xfrm>
              <a:off x="4980750" y="4513775"/>
              <a:ext cx="9615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a=FC(h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e2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567" name="Google Shape;4567;p103"/>
            <p:cNvGrpSpPr/>
            <p:nvPr/>
          </p:nvGrpSpPr>
          <p:grpSpPr>
            <a:xfrm>
              <a:off x="5009501" y="4878169"/>
              <a:ext cx="450600" cy="145800"/>
              <a:chOff x="705975" y="2212050"/>
              <a:chExt cx="450600" cy="145800"/>
            </a:xfrm>
          </p:grpSpPr>
          <p:sp>
            <p:nvSpPr>
              <p:cNvPr id="4568" name="Google Shape;4568;p103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9" name="Google Shape;4569;p103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0" name="Google Shape;4570;p103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71" name="Google Shape;4571;p103"/>
            <p:cNvSpPr/>
            <p:nvPr/>
          </p:nvSpPr>
          <p:spPr>
            <a:xfrm>
              <a:off x="5388602" y="4326083"/>
              <a:ext cx="145800" cy="145800"/>
            </a:xfrm>
            <a:prstGeom prst="rect">
              <a:avLst/>
            </a:prstGeom>
            <a:solidFill>
              <a:srgbClr val="BF9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72" name="Google Shape;4572;p103"/>
            <p:cNvGrpSpPr/>
            <p:nvPr/>
          </p:nvGrpSpPr>
          <p:grpSpPr>
            <a:xfrm>
              <a:off x="5462892" y="4878169"/>
              <a:ext cx="450600" cy="145800"/>
              <a:chOff x="705975" y="2212050"/>
              <a:chExt cx="450600" cy="145800"/>
            </a:xfrm>
          </p:grpSpPr>
          <p:sp>
            <p:nvSpPr>
              <p:cNvPr id="4573" name="Google Shape;4573;p103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4" name="Google Shape;4574;p103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5" name="Google Shape;4575;p103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576" name="Google Shape;4576;p103"/>
          <p:cNvGrpSpPr/>
          <p:nvPr/>
        </p:nvGrpSpPr>
        <p:grpSpPr>
          <a:xfrm>
            <a:off x="6156689" y="4326083"/>
            <a:ext cx="961500" cy="697886"/>
            <a:chOff x="4980750" y="4326083"/>
            <a:chExt cx="961500" cy="697886"/>
          </a:xfrm>
        </p:grpSpPr>
        <p:sp>
          <p:nvSpPr>
            <p:cNvPr id="4577" name="Google Shape;4577;p103"/>
            <p:cNvSpPr/>
            <p:nvPr/>
          </p:nvSpPr>
          <p:spPr>
            <a:xfrm>
              <a:off x="4980750" y="4513775"/>
              <a:ext cx="9615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a=FC(h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e3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578" name="Google Shape;4578;p103"/>
            <p:cNvGrpSpPr/>
            <p:nvPr/>
          </p:nvGrpSpPr>
          <p:grpSpPr>
            <a:xfrm>
              <a:off x="5009501" y="4878169"/>
              <a:ext cx="450600" cy="145800"/>
              <a:chOff x="705975" y="2212050"/>
              <a:chExt cx="450600" cy="145800"/>
            </a:xfrm>
          </p:grpSpPr>
          <p:sp>
            <p:nvSpPr>
              <p:cNvPr id="4579" name="Google Shape;4579;p103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0" name="Google Shape;4580;p103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1" name="Google Shape;4581;p103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82" name="Google Shape;4582;p103"/>
            <p:cNvSpPr/>
            <p:nvPr/>
          </p:nvSpPr>
          <p:spPr>
            <a:xfrm>
              <a:off x="5388602" y="4326083"/>
              <a:ext cx="145800" cy="145800"/>
            </a:xfrm>
            <a:prstGeom prst="rect">
              <a:avLst/>
            </a:prstGeom>
            <a:solidFill>
              <a:srgbClr val="7F6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83" name="Google Shape;4583;p103"/>
            <p:cNvGrpSpPr/>
            <p:nvPr/>
          </p:nvGrpSpPr>
          <p:grpSpPr>
            <a:xfrm>
              <a:off x="5462892" y="4878169"/>
              <a:ext cx="450600" cy="145800"/>
              <a:chOff x="705975" y="2212050"/>
              <a:chExt cx="450600" cy="145800"/>
            </a:xfrm>
          </p:grpSpPr>
          <p:sp>
            <p:nvSpPr>
              <p:cNvPr id="4584" name="Google Shape;4584;p103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5" name="Google Shape;4585;p103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6" name="Google Shape;4586;p103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587" name="Google Shape;4587;p103"/>
          <p:cNvGrpSpPr/>
          <p:nvPr/>
        </p:nvGrpSpPr>
        <p:grpSpPr>
          <a:xfrm>
            <a:off x="7147289" y="4326083"/>
            <a:ext cx="961500" cy="697886"/>
            <a:chOff x="4980750" y="4326083"/>
            <a:chExt cx="961500" cy="697886"/>
          </a:xfrm>
        </p:grpSpPr>
        <p:sp>
          <p:nvSpPr>
            <p:cNvPr id="4588" name="Google Shape;4588;p103"/>
            <p:cNvSpPr/>
            <p:nvPr/>
          </p:nvSpPr>
          <p:spPr>
            <a:xfrm>
              <a:off x="4980750" y="4513775"/>
              <a:ext cx="9615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a=FC(h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e4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589" name="Google Shape;4589;p103"/>
            <p:cNvGrpSpPr/>
            <p:nvPr/>
          </p:nvGrpSpPr>
          <p:grpSpPr>
            <a:xfrm>
              <a:off x="5009501" y="4878169"/>
              <a:ext cx="450600" cy="145800"/>
              <a:chOff x="705975" y="2212050"/>
              <a:chExt cx="450600" cy="145800"/>
            </a:xfrm>
          </p:grpSpPr>
          <p:sp>
            <p:nvSpPr>
              <p:cNvPr id="4590" name="Google Shape;4590;p103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1" name="Google Shape;4591;p103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2" name="Google Shape;4592;p103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93" name="Google Shape;4593;p103"/>
            <p:cNvSpPr/>
            <p:nvPr/>
          </p:nvSpPr>
          <p:spPr>
            <a:xfrm>
              <a:off x="5388602" y="4326083"/>
              <a:ext cx="145800" cy="145800"/>
            </a:xfrm>
            <a:prstGeom prst="rect">
              <a:avLst/>
            </a:prstGeom>
            <a:solidFill>
              <a:srgbClr val="F1C232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94" name="Google Shape;4594;p103"/>
            <p:cNvGrpSpPr/>
            <p:nvPr/>
          </p:nvGrpSpPr>
          <p:grpSpPr>
            <a:xfrm>
              <a:off x="5462892" y="4878169"/>
              <a:ext cx="450600" cy="145800"/>
              <a:chOff x="705975" y="2212050"/>
              <a:chExt cx="450600" cy="145800"/>
            </a:xfrm>
          </p:grpSpPr>
          <p:sp>
            <p:nvSpPr>
              <p:cNvPr id="4595" name="Google Shape;4595;p103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6" name="Google Shape;4596;p103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7" name="Google Shape;4597;p103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598" name="Google Shape;4598;p103"/>
          <p:cNvGrpSpPr/>
          <p:nvPr/>
        </p:nvGrpSpPr>
        <p:grpSpPr>
          <a:xfrm>
            <a:off x="8137889" y="4326083"/>
            <a:ext cx="961500" cy="697886"/>
            <a:chOff x="4980750" y="4326083"/>
            <a:chExt cx="961500" cy="697886"/>
          </a:xfrm>
        </p:grpSpPr>
        <p:sp>
          <p:nvSpPr>
            <p:cNvPr id="4599" name="Google Shape;4599;p103"/>
            <p:cNvSpPr/>
            <p:nvPr/>
          </p:nvSpPr>
          <p:spPr>
            <a:xfrm>
              <a:off x="4980750" y="4513775"/>
              <a:ext cx="9615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a=FC(h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e5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600" name="Google Shape;4600;p103"/>
            <p:cNvGrpSpPr/>
            <p:nvPr/>
          </p:nvGrpSpPr>
          <p:grpSpPr>
            <a:xfrm>
              <a:off x="5009501" y="4878169"/>
              <a:ext cx="450600" cy="145800"/>
              <a:chOff x="705975" y="2212050"/>
              <a:chExt cx="450600" cy="145800"/>
            </a:xfrm>
          </p:grpSpPr>
          <p:sp>
            <p:nvSpPr>
              <p:cNvPr id="4601" name="Google Shape;4601;p103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2" name="Google Shape;4602;p103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3" name="Google Shape;4603;p103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604" name="Google Shape;4604;p103"/>
            <p:cNvSpPr/>
            <p:nvPr/>
          </p:nvSpPr>
          <p:spPr>
            <a:xfrm>
              <a:off x="5388602" y="4326083"/>
              <a:ext cx="145800" cy="1458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05" name="Google Shape;4605;p103"/>
            <p:cNvGrpSpPr/>
            <p:nvPr/>
          </p:nvGrpSpPr>
          <p:grpSpPr>
            <a:xfrm>
              <a:off x="5462892" y="4878169"/>
              <a:ext cx="450600" cy="145800"/>
              <a:chOff x="705975" y="2212050"/>
              <a:chExt cx="450600" cy="145800"/>
            </a:xfrm>
          </p:grpSpPr>
          <p:sp>
            <p:nvSpPr>
              <p:cNvPr id="4606" name="Google Shape;4606;p103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7" name="Google Shape;4607;p103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8" name="Google Shape;4608;p103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609" name="Google Shape;4609;p103"/>
          <p:cNvGrpSpPr/>
          <p:nvPr/>
        </p:nvGrpSpPr>
        <p:grpSpPr>
          <a:xfrm>
            <a:off x="4175489" y="4326083"/>
            <a:ext cx="961500" cy="697886"/>
            <a:chOff x="4980750" y="4326083"/>
            <a:chExt cx="961500" cy="697886"/>
          </a:xfrm>
        </p:grpSpPr>
        <p:sp>
          <p:nvSpPr>
            <p:cNvPr id="4610" name="Google Shape;4610;p103"/>
            <p:cNvSpPr/>
            <p:nvPr/>
          </p:nvSpPr>
          <p:spPr>
            <a:xfrm>
              <a:off x="4980750" y="4513775"/>
              <a:ext cx="9615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a=FC(h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611" name="Google Shape;4611;p103"/>
            <p:cNvGrpSpPr/>
            <p:nvPr/>
          </p:nvGrpSpPr>
          <p:grpSpPr>
            <a:xfrm>
              <a:off x="5009501" y="4878169"/>
              <a:ext cx="450600" cy="145800"/>
              <a:chOff x="705975" y="2212050"/>
              <a:chExt cx="450600" cy="145800"/>
            </a:xfrm>
          </p:grpSpPr>
          <p:sp>
            <p:nvSpPr>
              <p:cNvPr id="4612" name="Google Shape;4612;p103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3" name="Google Shape;4613;p103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4" name="Google Shape;4614;p103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615" name="Google Shape;4615;p103"/>
            <p:cNvSpPr/>
            <p:nvPr/>
          </p:nvSpPr>
          <p:spPr>
            <a:xfrm>
              <a:off x="5388602" y="4326083"/>
              <a:ext cx="145800" cy="145800"/>
            </a:xfrm>
            <a:prstGeom prst="rect">
              <a:avLst/>
            </a:prstGeom>
            <a:solidFill>
              <a:srgbClr val="F1C232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616" name="Google Shape;4616;p103"/>
            <p:cNvGrpSpPr/>
            <p:nvPr/>
          </p:nvGrpSpPr>
          <p:grpSpPr>
            <a:xfrm>
              <a:off x="5462892" y="4878169"/>
              <a:ext cx="450600" cy="145800"/>
              <a:chOff x="705975" y="2212050"/>
              <a:chExt cx="450600" cy="145800"/>
            </a:xfrm>
          </p:grpSpPr>
          <p:sp>
            <p:nvSpPr>
              <p:cNvPr id="4617" name="Google Shape;4617;p103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8" name="Google Shape;4618;p103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9" name="Google Shape;4619;p103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620" name="Google Shape;4620;p103"/>
          <p:cNvGrpSpPr/>
          <p:nvPr/>
        </p:nvGrpSpPr>
        <p:grpSpPr>
          <a:xfrm>
            <a:off x="4233450" y="3510275"/>
            <a:ext cx="680056" cy="766025"/>
            <a:chOff x="4233450" y="3510275"/>
            <a:chExt cx="680056" cy="766025"/>
          </a:xfrm>
        </p:grpSpPr>
        <p:sp>
          <p:nvSpPr>
            <p:cNvPr id="4621" name="Google Shape;4621;p103"/>
            <p:cNvSpPr txBox="1"/>
            <p:nvPr/>
          </p:nvSpPr>
          <p:spPr>
            <a:xfrm>
              <a:off x="4233450" y="3510275"/>
              <a:ext cx="3291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e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622" name="Google Shape;4622;p103"/>
            <p:cNvSpPr/>
            <p:nvPr/>
          </p:nvSpPr>
          <p:spPr>
            <a:xfrm>
              <a:off x="4443142" y="3557533"/>
              <a:ext cx="145800" cy="145800"/>
            </a:xfrm>
            <a:prstGeom prst="rect">
              <a:avLst/>
            </a:prstGeom>
            <a:solidFill>
              <a:srgbClr val="F1C232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623" name="Google Shape;4623;p103"/>
            <p:cNvCxnSpPr/>
            <p:nvPr/>
          </p:nvCxnSpPr>
          <p:spPr>
            <a:xfrm flipH="1" rot="10800000">
              <a:off x="4335714" y="3702489"/>
              <a:ext cx="480000" cy="25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624" name="Google Shape;4624;p103"/>
            <p:cNvSpPr txBox="1"/>
            <p:nvPr/>
          </p:nvSpPr>
          <p:spPr>
            <a:xfrm>
              <a:off x="4366950" y="3753100"/>
              <a:ext cx="311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Σ</a:t>
              </a:r>
              <a:endParaRPr/>
            </a:p>
          </p:txBody>
        </p:sp>
        <p:sp>
          <p:nvSpPr>
            <p:cNvPr id="4625" name="Google Shape;4625;p103"/>
            <p:cNvSpPr txBox="1"/>
            <p:nvPr/>
          </p:nvSpPr>
          <p:spPr>
            <a:xfrm>
              <a:off x="4558014" y="3745463"/>
              <a:ext cx="3291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e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626" name="Google Shape;4626;p103"/>
            <p:cNvSpPr/>
            <p:nvPr/>
          </p:nvSpPr>
          <p:spPr>
            <a:xfrm>
              <a:off x="4767706" y="3792721"/>
              <a:ext cx="145800" cy="1458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4627" name="Google Shape;4627;p103"/>
          <p:cNvGrpSpPr/>
          <p:nvPr/>
        </p:nvGrpSpPr>
        <p:grpSpPr>
          <a:xfrm>
            <a:off x="5300250" y="3510275"/>
            <a:ext cx="3651856" cy="766025"/>
            <a:chOff x="5300250" y="3510275"/>
            <a:chExt cx="3651856" cy="766025"/>
          </a:xfrm>
        </p:grpSpPr>
        <p:grpSp>
          <p:nvGrpSpPr>
            <p:cNvPr id="4628" name="Google Shape;4628;p103"/>
            <p:cNvGrpSpPr/>
            <p:nvPr/>
          </p:nvGrpSpPr>
          <p:grpSpPr>
            <a:xfrm>
              <a:off x="5300250" y="3510275"/>
              <a:ext cx="680056" cy="766025"/>
              <a:chOff x="4233450" y="3510275"/>
              <a:chExt cx="680056" cy="766025"/>
            </a:xfrm>
          </p:grpSpPr>
          <p:sp>
            <p:nvSpPr>
              <p:cNvPr id="4629" name="Google Shape;4629;p103"/>
              <p:cNvSpPr txBox="1"/>
              <p:nvPr/>
            </p:nvSpPr>
            <p:spPr>
              <a:xfrm>
                <a:off x="4233450" y="3510275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630" name="Google Shape;4630;p103"/>
              <p:cNvSpPr/>
              <p:nvPr/>
            </p:nvSpPr>
            <p:spPr>
              <a:xfrm>
                <a:off x="4443142" y="3557533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4631" name="Google Shape;4631;p103"/>
              <p:cNvCxnSpPr/>
              <p:nvPr/>
            </p:nvCxnSpPr>
            <p:spPr>
              <a:xfrm flipH="1" rot="10800000">
                <a:off x="4335714" y="3702489"/>
                <a:ext cx="480000" cy="25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632" name="Google Shape;4632;p103"/>
              <p:cNvSpPr txBox="1"/>
              <p:nvPr/>
            </p:nvSpPr>
            <p:spPr>
              <a:xfrm>
                <a:off x="4366950" y="3753100"/>
                <a:ext cx="3117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Σ</a:t>
                </a:r>
                <a:endParaRPr/>
              </a:p>
            </p:txBody>
          </p:sp>
          <p:sp>
            <p:nvSpPr>
              <p:cNvPr id="4633" name="Google Shape;4633;p103"/>
              <p:cNvSpPr txBox="1"/>
              <p:nvPr/>
            </p:nvSpPr>
            <p:spPr>
              <a:xfrm>
                <a:off x="4558014" y="3745463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634" name="Google Shape;4634;p103"/>
              <p:cNvSpPr/>
              <p:nvPr/>
            </p:nvSpPr>
            <p:spPr>
              <a:xfrm>
                <a:off x="4767706" y="3792721"/>
                <a:ext cx="145800" cy="1458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4635" name="Google Shape;4635;p103"/>
            <p:cNvGrpSpPr/>
            <p:nvPr/>
          </p:nvGrpSpPr>
          <p:grpSpPr>
            <a:xfrm>
              <a:off x="6290850" y="3510275"/>
              <a:ext cx="680056" cy="766025"/>
              <a:chOff x="4233450" y="3510275"/>
              <a:chExt cx="680056" cy="766025"/>
            </a:xfrm>
          </p:grpSpPr>
          <p:sp>
            <p:nvSpPr>
              <p:cNvPr id="4636" name="Google Shape;4636;p103"/>
              <p:cNvSpPr txBox="1"/>
              <p:nvPr/>
            </p:nvSpPr>
            <p:spPr>
              <a:xfrm>
                <a:off x="4233450" y="3510275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637" name="Google Shape;4637;p103"/>
              <p:cNvSpPr/>
              <p:nvPr/>
            </p:nvSpPr>
            <p:spPr>
              <a:xfrm>
                <a:off x="4443142" y="3557533"/>
                <a:ext cx="145800" cy="145800"/>
              </a:xfrm>
              <a:prstGeom prst="rect">
                <a:avLst/>
              </a:prstGeom>
              <a:solidFill>
                <a:srgbClr val="7F6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4638" name="Google Shape;4638;p103"/>
              <p:cNvCxnSpPr/>
              <p:nvPr/>
            </p:nvCxnSpPr>
            <p:spPr>
              <a:xfrm flipH="1" rot="10800000">
                <a:off x="4335714" y="3702489"/>
                <a:ext cx="480000" cy="25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639" name="Google Shape;4639;p103"/>
              <p:cNvSpPr txBox="1"/>
              <p:nvPr/>
            </p:nvSpPr>
            <p:spPr>
              <a:xfrm>
                <a:off x="4366950" y="3753100"/>
                <a:ext cx="3117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Σ</a:t>
                </a:r>
                <a:endParaRPr/>
              </a:p>
            </p:txBody>
          </p:sp>
          <p:sp>
            <p:nvSpPr>
              <p:cNvPr id="4640" name="Google Shape;4640;p103"/>
              <p:cNvSpPr txBox="1"/>
              <p:nvPr/>
            </p:nvSpPr>
            <p:spPr>
              <a:xfrm>
                <a:off x="4558014" y="3745463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641" name="Google Shape;4641;p103"/>
              <p:cNvSpPr/>
              <p:nvPr/>
            </p:nvSpPr>
            <p:spPr>
              <a:xfrm>
                <a:off x="4767706" y="3792721"/>
                <a:ext cx="145800" cy="1458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4642" name="Google Shape;4642;p103"/>
            <p:cNvGrpSpPr/>
            <p:nvPr/>
          </p:nvGrpSpPr>
          <p:grpSpPr>
            <a:xfrm>
              <a:off x="7281450" y="3510275"/>
              <a:ext cx="680056" cy="766025"/>
              <a:chOff x="4233450" y="3510275"/>
              <a:chExt cx="680056" cy="766025"/>
            </a:xfrm>
          </p:grpSpPr>
          <p:sp>
            <p:nvSpPr>
              <p:cNvPr id="4643" name="Google Shape;4643;p103"/>
              <p:cNvSpPr txBox="1"/>
              <p:nvPr/>
            </p:nvSpPr>
            <p:spPr>
              <a:xfrm>
                <a:off x="4233450" y="3510275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644" name="Google Shape;4644;p103"/>
              <p:cNvSpPr/>
              <p:nvPr/>
            </p:nvSpPr>
            <p:spPr>
              <a:xfrm>
                <a:off x="4443142" y="3557533"/>
                <a:ext cx="145800" cy="145800"/>
              </a:xfrm>
              <a:prstGeom prst="rect">
                <a:avLst/>
              </a:prstGeom>
              <a:solidFill>
                <a:srgbClr val="F1C232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4645" name="Google Shape;4645;p103"/>
              <p:cNvCxnSpPr/>
              <p:nvPr/>
            </p:nvCxnSpPr>
            <p:spPr>
              <a:xfrm flipH="1" rot="10800000">
                <a:off x="4335714" y="3702489"/>
                <a:ext cx="480000" cy="25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646" name="Google Shape;4646;p103"/>
              <p:cNvSpPr txBox="1"/>
              <p:nvPr/>
            </p:nvSpPr>
            <p:spPr>
              <a:xfrm>
                <a:off x="4366950" y="3753100"/>
                <a:ext cx="3117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Σ</a:t>
                </a:r>
                <a:endParaRPr/>
              </a:p>
            </p:txBody>
          </p:sp>
          <p:sp>
            <p:nvSpPr>
              <p:cNvPr id="4647" name="Google Shape;4647;p103"/>
              <p:cNvSpPr txBox="1"/>
              <p:nvPr/>
            </p:nvSpPr>
            <p:spPr>
              <a:xfrm>
                <a:off x="4558014" y="3745463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648" name="Google Shape;4648;p103"/>
              <p:cNvSpPr/>
              <p:nvPr/>
            </p:nvSpPr>
            <p:spPr>
              <a:xfrm>
                <a:off x="4767706" y="3792721"/>
                <a:ext cx="145800" cy="1458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4649" name="Google Shape;4649;p103"/>
            <p:cNvGrpSpPr/>
            <p:nvPr/>
          </p:nvGrpSpPr>
          <p:grpSpPr>
            <a:xfrm>
              <a:off x="8272050" y="3510275"/>
              <a:ext cx="680056" cy="766025"/>
              <a:chOff x="4233450" y="3510275"/>
              <a:chExt cx="680056" cy="766025"/>
            </a:xfrm>
          </p:grpSpPr>
          <p:sp>
            <p:nvSpPr>
              <p:cNvPr id="4650" name="Google Shape;4650;p103"/>
              <p:cNvSpPr txBox="1"/>
              <p:nvPr/>
            </p:nvSpPr>
            <p:spPr>
              <a:xfrm>
                <a:off x="4233450" y="3510275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651" name="Google Shape;4651;p103"/>
              <p:cNvSpPr/>
              <p:nvPr/>
            </p:nvSpPr>
            <p:spPr>
              <a:xfrm>
                <a:off x="4443142" y="3557533"/>
                <a:ext cx="145800" cy="145800"/>
              </a:xfrm>
              <a:prstGeom prst="rect">
                <a:avLst/>
              </a:prstGeom>
              <a:solidFill>
                <a:srgbClr val="FFD9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4652" name="Google Shape;4652;p103"/>
              <p:cNvCxnSpPr/>
              <p:nvPr/>
            </p:nvCxnSpPr>
            <p:spPr>
              <a:xfrm flipH="1" rot="10800000">
                <a:off x="4335714" y="3702489"/>
                <a:ext cx="480000" cy="25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653" name="Google Shape;4653;p103"/>
              <p:cNvSpPr txBox="1"/>
              <p:nvPr/>
            </p:nvSpPr>
            <p:spPr>
              <a:xfrm>
                <a:off x="4366950" y="3753100"/>
                <a:ext cx="3117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Σ</a:t>
                </a:r>
                <a:endParaRPr/>
              </a:p>
            </p:txBody>
          </p:sp>
          <p:sp>
            <p:nvSpPr>
              <p:cNvPr id="4654" name="Google Shape;4654;p103"/>
              <p:cNvSpPr txBox="1"/>
              <p:nvPr/>
            </p:nvSpPr>
            <p:spPr>
              <a:xfrm>
                <a:off x="4558014" y="3745463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655" name="Google Shape;4655;p103"/>
              <p:cNvSpPr/>
              <p:nvPr/>
            </p:nvSpPr>
            <p:spPr>
              <a:xfrm>
                <a:off x="4767706" y="3792721"/>
                <a:ext cx="145800" cy="1458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grpSp>
        <p:nvGrpSpPr>
          <p:cNvPr id="4656" name="Google Shape;4656;p103"/>
          <p:cNvGrpSpPr/>
          <p:nvPr/>
        </p:nvGrpSpPr>
        <p:grpSpPr>
          <a:xfrm>
            <a:off x="4209675" y="2925025"/>
            <a:ext cx="4849800" cy="591375"/>
            <a:chOff x="4209675" y="2925025"/>
            <a:chExt cx="4849800" cy="591375"/>
          </a:xfrm>
        </p:grpSpPr>
        <p:cxnSp>
          <p:nvCxnSpPr>
            <p:cNvPr id="4657" name="Google Shape;4657;p103"/>
            <p:cNvCxnSpPr/>
            <p:nvPr/>
          </p:nvCxnSpPr>
          <p:spPr>
            <a:xfrm>
              <a:off x="4209675" y="3516400"/>
              <a:ext cx="4849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658" name="Google Shape;4658;p103"/>
            <p:cNvGrpSpPr/>
            <p:nvPr/>
          </p:nvGrpSpPr>
          <p:grpSpPr>
            <a:xfrm>
              <a:off x="4450964" y="2925025"/>
              <a:ext cx="4338586" cy="540000"/>
              <a:chOff x="4583600" y="2086825"/>
              <a:chExt cx="4338586" cy="540000"/>
            </a:xfrm>
          </p:grpSpPr>
          <p:sp>
            <p:nvSpPr>
              <p:cNvPr id="4659" name="Google Shape;4659;p103"/>
              <p:cNvSpPr/>
              <p:nvPr/>
            </p:nvSpPr>
            <p:spPr>
              <a:xfrm>
                <a:off x="4583600" y="2391200"/>
                <a:ext cx="280200" cy="2355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0" name="Google Shape;4660;p103"/>
              <p:cNvSpPr/>
              <p:nvPr/>
            </p:nvSpPr>
            <p:spPr>
              <a:xfrm>
                <a:off x="5670186" y="2201925"/>
                <a:ext cx="280200" cy="4248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1" name="Google Shape;4661;p103"/>
              <p:cNvSpPr/>
              <p:nvPr/>
            </p:nvSpPr>
            <p:spPr>
              <a:xfrm>
                <a:off x="6660786" y="2086825"/>
                <a:ext cx="280200" cy="5400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2" name="Google Shape;4662;p103"/>
              <p:cNvSpPr/>
              <p:nvPr/>
            </p:nvSpPr>
            <p:spPr>
              <a:xfrm>
                <a:off x="7621286" y="2356925"/>
                <a:ext cx="280200" cy="2697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3" name="Google Shape;4663;p103"/>
              <p:cNvSpPr/>
              <p:nvPr/>
            </p:nvSpPr>
            <p:spPr>
              <a:xfrm>
                <a:off x="8641986" y="2527838"/>
                <a:ext cx="280200" cy="987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4664" name="Google Shape;4664;p103"/>
          <p:cNvCxnSpPr/>
          <p:nvPr/>
        </p:nvCxnSpPr>
        <p:spPr>
          <a:xfrm rot="10800000">
            <a:off x="4486090" y="2661644"/>
            <a:ext cx="0" cy="3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665" name="Google Shape;4665;p103"/>
          <p:cNvGrpSpPr/>
          <p:nvPr/>
        </p:nvGrpSpPr>
        <p:grpSpPr>
          <a:xfrm>
            <a:off x="6127650" y="975550"/>
            <a:ext cx="1076791" cy="400200"/>
            <a:chOff x="6800274" y="846647"/>
            <a:chExt cx="1076791" cy="400200"/>
          </a:xfrm>
        </p:grpSpPr>
        <p:grpSp>
          <p:nvGrpSpPr>
            <p:cNvPr id="4666" name="Google Shape;4666;p103"/>
            <p:cNvGrpSpPr/>
            <p:nvPr/>
          </p:nvGrpSpPr>
          <p:grpSpPr>
            <a:xfrm>
              <a:off x="7426465" y="977019"/>
              <a:ext cx="450600" cy="145800"/>
              <a:chOff x="705975" y="2212050"/>
              <a:chExt cx="450600" cy="145800"/>
            </a:xfrm>
          </p:grpSpPr>
          <p:sp>
            <p:nvSpPr>
              <p:cNvPr id="4667" name="Google Shape;4667;p103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EEF3F7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8" name="Google Shape;4668;p103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EEF3F7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9" name="Google Shape;4669;p103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EEF3F7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670" name="Google Shape;4670;p103"/>
            <p:cNvSpPr txBox="1"/>
            <p:nvPr/>
          </p:nvSpPr>
          <p:spPr>
            <a:xfrm>
              <a:off x="6800274" y="846647"/>
              <a:ext cx="626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30000" i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r>
                <a:rPr baseline="-25000" i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d2</a:t>
              </a:r>
              <a:r>
                <a:rPr i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=</a:t>
              </a:r>
              <a:endParaRPr/>
            </a:p>
          </p:txBody>
        </p:sp>
      </p:grpSp>
      <p:sp>
        <p:nvSpPr>
          <p:cNvPr id="4671" name="Google Shape;4671;p103"/>
          <p:cNvSpPr txBox="1"/>
          <p:nvPr/>
        </p:nvSpPr>
        <p:spPr>
          <a:xfrm>
            <a:off x="3633184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&lt;E&gt;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72" name="Google Shape;4672;p103"/>
          <p:cNvSpPr txBox="1"/>
          <p:nvPr/>
        </p:nvSpPr>
        <p:spPr>
          <a:xfrm>
            <a:off x="3637493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998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673" name="Google Shape;4673;p103"/>
          <p:cNvGrpSpPr/>
          <p:nvPr/>
        </p:nvGrpSpPr>
        <p:grpSpPr>
          <a:xfrm>
            <a:off x="3722498" y="3874851"/>
            <a:ext cx="450600" cy="145800"/>
            <a:chOff x="705975" y="2364450"/>
            <a:chExt cx="450600" cy="145800"/>
          </a:xfrm>
        </p:grpSpPr>
        <p:sp>
          <p:nvSpPr>
            <p:cNvPr id="4674" name="Google Shape;4674;p103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103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103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77" name="Google Shape;4677;p103"/>
          <p:cNvSpPr/>
          <p:nvPr/>
        </p:nvSpPr>
        <p:spPr>
          <a:xfrm>
            <a:off x="3587400" y="2793275"/>
            <a:ext cx="5023200" cy="2350200"/>
          </a:xfrm>
          <a:prstGeom prst="rect">
            <a:avLst/>
          </a:prstGeom>
          <a:solidFill>
            <a:srgbClr val="FAEFE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8" name="Google Shape;4678;p103"/>
          <p:cNvSpPr/>
          <p:nvPr/>
        </p:nvSpPr>
        <p:spPr>
          <a:xfrm>
            <a:off x="4632689" y="4513775"/>
            <a:ext cx="9615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=FC(h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d1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,h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e1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679" name="Google Shape;4679;p103"/>
          <p:cNvGrpSpPr/>
          <p:nvPr/>
        </p:nvGrpSpPr>
        <p:grpSpPr>
          <a:xfrm>
            <a:off x="4661440" y="4878169"/>
            <a:ext cx="450600" cy="145800"/>
            <a:chOff x="705975" y="2212050"/>
            <a:chExt cx="450600" cy="145800"/>
          </a:xfrm>
        </p:grpSpPr>
        <p:sp>
          <p:nvSpPr>
            <p:cNvPr id="4680" name="Google Shape;4680;p103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103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103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83" name="Google Shape;4683;p103"/>
          <p:cNvSpPr/>
          <p:nvPr/>
        </p:nvSpPr>
        <p:spPr>
          <a:xfrm>
            <a:off x="5040542" y="4326083"/>
            <a:ext cx="145800" cy="1458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84" name="Google Shape;4684;p103"/>
          <p:cNvGrpSpPr/>
          <p:nvPr/>
        </p:nvGrpSpPr>
        <p:grpSpPr>
          <a:xfrm>
            <a:off x="5114831" y="4878169"/>
            <a:ext cx="450600" cy="145800"/>
            <a:chOff x="705975" y="2212050"/>
            <a:chExt cx="450600" cy="145800"/>
          </a:xfrm>
        </p:grpSpPr>
        <p:sp>
          <p:nvSpPr>
            <p:cNvPr id="4685" name="Google Shape;4685;p103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p103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p103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88" name="Google Shape;4688;p103"/>
          <p:cNvSpPr/>
          <p:nvPr/>
        </p:nvSpPr>
        <p:spPr>
          <a:xfrm>
            <a:off x="5623289" y="4513775"/>
            <a:ext cx="9615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=FC(h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d1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,h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e1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689" name="Google Shape;4689;p103"/>
          <p:cNvGrpSpPr/>
          <p:nvPr/>
        </p:nvGrpSpPr>
        <p:grpSpPr>
          <a:xfrm>
            <a:off x="5652040" y="4878169"/>
            <a:ext cx="450600" cy="145800"/>
            <a:chOff x="705975" y="2212050"/>
            <a:chExt cx="450600" cy="145800"/>
          </a:xfrm>
        </p:grpSpPr>
        <p:sp>
          <p:nvSpPr>
            <p:cNvPr id="4690" name="Google Shape;4690;p103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103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103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93" name="Google Shape;4693;p103"/>
          <p:cNvSpPr/>
          <p:nvPr/>
        </p:nvSpPr>
        <p:spPr>
          <a:xfrm>
            <a:off x="6031142" y="4326083"/>
            <a:ext cx="145800" cy="145800"/>
          </a:xfrm>
          <a:prstGeom prst="rect">
            <a:avLst/>
          </a:prstGeom>
          <a:solidFill>
            <a:srgbClr val="BF9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94" name="Google Shape;4694;p103"/>
          <p:cNvGrpSpPr/>
          <p:nvPr/>
        </p:nvGrpSpPr>
        <p:grpSpPr>
          <a:xfrm>
            <a:off x="6105431" y="4878169"/>
            <a:ext cx="450600" cy="145800"/>
            <a:chOff x="705975" y="2212050"/>
            <a:chExt cx="450600" cy="145800"/>
          </a:xfrm>
        </p:grpSpPr>
        <p:sp>
          <p:nvSpPr>
            <p:cNvPr id="4695" name="Google Shape;4695;p103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103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p103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98" name="Google Shape;4698;p103"/>
          <p:cNvSpPr/>
          <p:nvPr/>
        </p:nvSpPr>
        <p:spPr>
          <a:xfrm>
            <a:off x="6613889" y="4513775"/>
            <a:ext cx="9615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=FC(h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d1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,h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e1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699" name="Google Shape;4699;p103"/>
          <p:cNvGrpSpPr/>
          <p:nvPr/>
        </p:nvGrpSpPr>
        <p:grpSpPr>
          <a:xfrm>
            <a:off x="6642640" y="4878169"/>
            <a:ext cx="450600" cy="145800"/>
            <a:chOff x="705975" y="2212050"/>
            <a:chExt cx="450600" cy="145800"/>
          </a:xfrm>
        </p:grpSpPr>
        <p:sp>
          <p:nvSpPr>
            <p:cNvPr id="4700" name="Google Shape;4700;p103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p103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p103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03" name="Google Shape;4703;p103"/>
          <p:cNvSpPr/>
          <p:nvPr/>
        </p:nvSpPr>
        <p:spPr>
          <a:xfrm>
            <a:off x="7021742" y="4326083"/>
            <a:ext cx="145800" cy="145800"/>
          </a:xfrm>
          <a:prstGeom prst="rect">
            <a:avLst/>
          </a:prstGeom>
          <a:solidFill>
            <a:srgbClr val="BF9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04" name="Google Shape;4704;p103"/>
          <p:cNvGrpSpPr/>
          <p:nvPr/>
        </p:nvGrpSpPr>
        <p:grpSpPr>
          <a:xfrm>
            <a:off x="7096031" y="4878169"/>
            <a:ext cx="450600" cy="145800"/>
            <a:chOff x="705975" y="2212050"/>
            <a:chExt cx="450600" cy="145800"/>
          </a:xfrm>
        </p:grpSpPr>
        <p:sp>
          <p:nvSpPr>
            <p:cNvPr id="4705" name="Google Shape;4705;p103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6" name="Google Shape;4706;p103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p103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08" name="Google Shape;4708;p103"/>
          <p:cNvSpPr/>
          <p:nvPr/>
        </p:nvSpPr>
        <p:spPr>
          <a:xfrm>
            <a:off x="7604489" y="4513775"/>
            <a:ext cx="9615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=FC(h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d1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,h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e1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709" name="Google Shape;4709;p103"/>
          <p:cNvGrpSpPr/>
          <p:nvPr/>
        </p:nvGrpSpPr>
        <p:grpSpPr>
          <a:xfrm>
            <a:off x="7633240" y="4878169"/>
            <a:ext cx="450600" cy="145800"/>
            <a:chOff x="705975" y="2212050"/>
            <a:chExt cx="450600" cy="145800"/>
          </a:xfrm>
        </p:grpSpPr>
        <p:sp>
          <p:nvSpPr>
            <p:cNvPr id="4710" name="Google Shape;4710;p103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1" name="Google Shape;4711;p103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2" name="Google Shape;4712;p103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13" name="Google Shape;4713;p103"/>
          <p:cNvSpPr/>
          <p:nvPr/>
        </p:nvSpPr>
        <p:spPr>
          <a:xfrm>
            <a:off x="8012342" y="4326083"/>
            <a:ext cx="145800" cy="1458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14" name="Google Shape;4714;p103"/>
          <p:cNvGrpSpPr/>
          <p:nvPr/>
        </p:nvGrpSpPr>
        <p:grpSpPr>
          <a:xfrm>
            <a:off x="8086631" y="4878169"/>
            <a:ext cx="450600" cy="145800"/>
            <a:chOff x="705975" y="2212050"/>
            <a:chExt cx="450600" cy="145800"/>
          </a:xfrm>
        </p:grpSpPr>
        <p:sp>
          <p:nvSpPr>
            <p:cNvPr id="4715" name="Google Shape;4715;p103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6" name="Google Shape;4716;p103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7" name="Google Shape;4717;p103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18" name="Google Shape;4718;p103"/>
          <p:cNvSpPr/>
          <p:nvPr/>
        </p:nvSpPr>
        <p:spPr>
          <a:xfrm>
            <a:off x="3642089" y="4513775"/>
            <a:ext cx="9615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baseline="-25000" lang="en" sz="9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=FC(h</a:t>
            </a:r>
            <a:r>
              <a:rPr baseline="-25000" lang="en" sz="900">
                <a:latin typeface="Helvetica Neue"/>
                <a:ea typeface="Helvetica Neue"/>
                <a:cs typeface="Helvetica Neue"/>
                <a:sym typeface="Helvetica Neue"/>
              </a:rPr>
              <a:t>d1</a:t>
            </a: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,h</a:t>
            </a:r>
            <a:r>
              <a:rPr baseline="-25000" lang="en" sz="900">
                <a:latin typeface="Helvetica Neue"/>
                <a:ea typeface="Helvetica Neue"/>
                <a:cs typeface="Helvetica Neue"/>
                <a:sym typeface="Helvetica Neue"/>
              </a:rPr>
              <a:t>e1</a:t>
            </a: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719" name="Google Shape;4719;p103"/>
          <p:cNvGrpSpPr/>
          <p:nvPr/>
        </p:nvGrpSpPr>
        <p:grpSpPr>
          <a:xfrm>
            <a:off x="3670840" y="4878169"/>
            <a:ext cx="450600" cy="145800"/>
            <a:chOff x="705975" y="2212050"/>
            <a:chExt cx="450600" cy="145800"/>
          </a:xfrm>
        </p:grpSpPr>
        <p:sp>
          <p:nvSpPr>
            <p:cNvPr id="4720" name="Google Shape;4720;p103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p103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2" name="Google Shape;4722;p103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23" name="Google Shape;4723;p103"/>
          <p:cNvSpPr/>
          <p:nvPr/>
        </p:nvSpPr>
        <p:spPr>
          <a:xfrm>
            <a:off x="4049942" y="4326083"/>
            <a:ext cx="145800" cy="1458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724" name="Google Shape;4724;p103"/>
          <p:cNvGrpSpPr/>
          <p:nvPr/>
        </p:nvGrpSpPr>
        <p:grpSpPr>
          <a:xfrm>
            <a:off x="4124231" y="4878169"/>
            <a:ext cx="450600" cy="145800"/>
            <a:chOff x="705975" y="2212050"/>
            <a:chExt cx="450600" cy="145800"/>
          </a:xfrm>
        </p:grpSpPr>
        <p:sp>
          <p:nvSpPr>
            <p:cNvPr id="4725" name="Google Shape;4725;p103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p103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p103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28" name="Google Shape;4728;p103"/>
          <p:cNvSpPr txBox="1"/>
          <p:nvPr/>
        </p:nvSpPr>
        <p:spPr>
          <a:xfrm>
            <a:off x="3700050" y="3510275"/>
            <a:ext cx="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29" name="Google Shape;4729;p103"/>
          <p:cNvSpPr/>
          <p:nvPr/>
        </p:nvSpPr>
        <p:spPr>
          <a:xfrm>
            <a:off x="3909742" y="3557533"/>
            <a:ext cx="145800" cy="1458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730" name="Google Shape;4730;p103"/>
          <p:cNvCxnSpPr/>
          <p:nvPr/>
        </p:nvCxnSpPr>
        <p:spPr>
          <a:xfrm flipH="1" rot="10800000">
            <a:off x="3802314" y="3702489"/>
            <a:ext cx="480000" cy="2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31" name="Google Shape;4731;p103"/>
          <p:cNvSpPr txBox="1"/>
          <p:nvPr/>
        </p:nvSpPr>
        <p:spPr>
          <a:xfrm>
            <a:off x="3833550" y="3753100"/>
            <a:ext cx="311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endParaRPr/>
          </a:p>
        </p:txBody>
      </p:sp>
      <p:sp>
        <p:nvSpPr>
          <p:cNvPr id="4732" name="Google Shape;4732;p103"/>
          <p:cNvSpPr txBox="1"/>
          <p:nvPr/>
        </p:nvSpPr>
        <p:spPr>
          <a:xfrm>
            <a:off x="4024614" y="3745463"/>
            <a:ext cx="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33" name="Google Shape;4733;p103"/>
          <p:cNvSpPr/>
          <p:nvPr/>
        </p:nvSpPr>
        <p:spPr>
          <a:xfrm>
            <a:off x="4234306" y="3792721"/>
            <a:ext cx="145800" cy="145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34" name="Google Shape;4734;p103"/>
          <p:cNvSpPr txBox="1"/>
          <p:nvPr/>
        </p:nvSpPr>
        <p:spPr>
          <a:xfrm>
            <a:off x="4766850" y="3510275"/>
            <a:ext cx="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35" name="Google Shape;4735;p103"/>
          <p:cNvSpPr/>
          <p:nvPr/>
        </p:nvSpPr>
        <p:spPr>
          <a:xfrm>
            <a:off x="4976542" y="3557533"/>
            <a:ext cx="145800" cy="1458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736" name="Google Shape;4736;p103"/>
          <p:cNvCxnSpPr/>
          <p:nvPr/>
        </p:nvCxnSpPr>
        <p:spPr>
          <a:xfrm flipH="1" rot="10800000">
            <a:off x="4869114" y="3702489"/>
            <a:ext cx="480000" cy="2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37" name="Google Shape;4737;p103"/>
          <p:cNvSpPr txBox="1"/>
          <p:nvPr/>
        </p:nvSpPr>
        <p:spPr>
          <a:xfrm>
            <a:off x="4900350" y="3753100"/>
            <a:ext cx="311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endParaRPr/>
          </a:p>
        </p:txBody>
      </p:sp>
      <p:sp>
        <p:nvSpPr>
          <p:cNvPr id="4738" name="Google Shape;4738;p103"/>
          <p:cNvSpPr txBox="1"/>
          <p:nvPr/>
        </p:nvSpPr>
        <p:spPr>
          <a:xfrm>
            <a:off x="5091414" y="3745463"/>
            <a:ext cx="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39" name="Google Shape;4739;p103"/>
          <p:cNvSpPr/>
          <p:nvPr/>
        </p:nvSpPr>
        <p:spPr>
          <a:xfrm>
            <a:off x="5301106" y="3792721"/>
            <a:ext cx="145800" cy="145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40" name="Google Shape;4740;p103"/>
          <p:cNvSpPr txBox="1"/>
          <p:nvPr/>
        </p:nvSpPr>
        <p:spPr>
          <a:xfrm>
            <a:off x="5757450" y="3510275"/>
            <a:ext cx="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41" name="Google Shape;4741;p103"/>
          <p:cNvSpPr/>
          <p:nvPr/>
        </p:nvSpPr>
        <p:spPr>
          <a:xfrm>
            <a:off x="5967142" y="3557533"/>
            <a:ext cx="145800" cy="145800"/>
          </a:xfrm>
          <a:prstGeom prst="rect">
            <a:avLst/>
          </a:prstGeom>
          <a:solidFill>
            <a:srgbClr val="BF9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742" name="Google Shape;4742;p103"/>
          <p:cNvCxnSpPr/>
          <p:nvPr/>
        </p:nvCxnSpPr>
        <p:spPr>
          <a:xfrm flipH="1" rot="10800000">
            <a:off x="5859714" y="3702489"/>
            <a:ext cx="480000" cy="2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43" name="Google Shape;4743;p103"/>
          <p:cNvSpPr txBox="1"/>
          <p:nvPr/>
        </p:nvSpPr>
        <p:spPr>
          <a:xfrm>
            <a:off x="5890950" y="3753100"/>
            <a:ext cx="311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endParaRPr/>
          </a:p>
        </p:txBody>
      </p:sp>
      <p:sp>
        <p:nvSpPr>
          <p:cNvPr id="4744" name="Google Shape;4744;p103"/>
          <p:cNvSpPr txBox="1"/>
          <p:nvPr/>
        </p:nvSpPr>
        <p:spPr>
          <a:xfrm>
            <a:off x="6082014" y="3745463"/>
            <a:ext cx="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45" name="Google Shape;4745;p103"/>
          <p:cNvSpPr/>
          <p:nvPr/>
        </p:nvSpPr>
        <p:spPr>
          <a:xfrm>
            <a:off x="6291706" y="3792721"/>
            <a:ext cx="145800" cy="145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46" name="Google Shape;4746;p103"/>
          <p:cNvSpPr txBox="1"/>
          <p:nvPr/>
        </p:nvSpPr>
        <p:spPr>
          <a:xfrm>
            <a:off x="6748050" y="3510275"/>
            <a:ext cx="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47" name="Google Shape;4747;p103"/>
          <p:cNvSpPr/>
          <p:nvPr/>
        </p:nvSpPr>
        <p:spPr>
          <a:xfrm>
            <a:off x="6957742" y="3557533"/>
            <a:ext cx="145800" cy="145800"/>
          </a:xfrm>
          <a:prstGeom prst="rect">
            <a:avLst/>
          </a:prstGeom>
          <a:solidFill>
            <a:srgbClr val="BF9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748" name="Google Shape;4748;p103"/>
          <p:cNvCxnSpPr/>
          <p:nvPr/>
        </p:nvCxnSpPr>
        <p:spPr>
          <a:xfrm flipH="1" rot="10800000">
            <a:off x="6850314" y="3702489"/>
            <a:ext cx="480000" cy="2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49" name="Google Shape;4749;p103"/>
          <p:cNvSpPr txBox="1"/>
          <p:nvPr/>
        </p:nvSpPr>
        <p:spPr>
          <a:xfrm>
            <a:off x="6881550" y="3753100"/>
            <a:ext cx="311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endParaRPr/>
          </a:p>
        </p:txBody>
      </p:sp>
      <p:sp>
        <p:nvSpPr>
          <p:cNvPr id="4750" name="Google Shape;4750;p103"/>
          <p:cNvSpPr txBox="1"/>
          <p:nvPr/>
        </p:nvSpPr>
        <p:spPr>
          <a:xfrm>
            <a:off x="7072614" y="3745463"/>
            <a:ext cx="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51" name="Google Shape;4751;p103"/>
          <p:cNvSpPr/>
          <p:nvPr/>
        </p:nvSpPr>
        <p:spPr>
          <a:xfrm>
            <a:off x="7282306" y="3792721"/>
            <a:ext cx="145800" cy="145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52" name="Google Shape;4752;p103"/>
          <p:cNvSpPr txBox="1"/>
          <p:nvPr/>
        </p:nvSpPr>
        <p:spPr>
          <a:xfrm>
            <a:off x="7738650" y="3510275"/>
            <a:ext cx="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53" name="Google Shape;4753;p103"/>
          <p:cNvSpPr/>
          <p:nvPr/>
        </p:nvSpPr>
        <p:spPr>
          <a:xfrm>
            <a:off x="7948342" y="3557533"/>
            <a:ext cx="145800" cy="1458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754" name="Google Shape;4754;p103"/>
          <p:cNvCxnSpPr/>
          <p:nvPr/>
        </p:nvCxnSpPr>
        <p:spPr>
          <a:xfrm flipH="1" rot="10800000">
            <a:off x="7840914" y="3702489"/>
            <a:ext cx="480000" cy="2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5" name="Google Shape;4755;p103"/>
          <p:cNvSpPr txBox="1"/>
          <p:nvPr/>
        </p:nvSpPr>
        <p:spPr>
          <a:xfrm>
            <a:off x="7872150" y="3753100"/>
            <a:ext cx="311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endParaRPr/>
          </a:p>
        </p:txBody>
      </p:sp>
      <p:sp>
        <p:nvSpPr>
          <p:cNvPr id="4756" name="Google Shape;4756;p103"/>
          <p:cNvSpPr txBox="1"/>
          <p:nvPr/>
        </p:nvSpPr>
        <p:spPr>
          <a:xfrm>
            <a:off x="8063214" y="3745463"/>
            <a:ext cx="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57" name="Google Shape;4757;p103"/>
          <p:cNvSpPr/>
          <p:nvPr/>
        </p:nvSpPr>
        <p:spPr>
          <a:xfrm>
            <a:off x="8272906" y="3792721"/>
            <a:ext cx="145800" cy="145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758" name="Google Shape;4758;p103"/>
          <p:cNvGrpSpPr/>
          <p:nvPr/>
        </p:nvGrpSpPr>
        <p:grpSpPr>
          <a:xfrm>
            <a:off x="3676275" y="2967125"/>
            <a:ext cx="4849800" cy="549275"/>
            <a:chOff x="4209675" y="2967125"/>
            <a:chExt cx="4849800" cy="549275"/>
          </a:xfrm>
        </p:grpSpPr>
        <p:cxnSp>
          <p:nvCxnSpPr>
            <p:cNvPr id="4759" name="Google Shape;4759;p103"/>
            <p:cNvCxnSpPr/>
            <p:nvPr/>
          </p:nvCxnSpPr>
          <p:spPr>
            <a:xfrm>
              <a:off x="4209675" y="3516400"/>
              <a:ext cx="4849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760" name="Google Shape;4760;p103"/>
            <p:cNvGrpSpPr/>
            <p:nvPr/>
          </p:nvGrpSpPr>
          <p:grpSpPr>
            <a:xfrm>
              <a:off x="4450975" y="2967125"/>
              <a:ext cx="4338575" cy="497800"/>
              <a:chOff x="4583611" y="2128925"/>
              <a:chExt cx="4338575" cy="497800"/>
            </a:xfrm>
          </p:grpSpPr>
          <p:sp>
            <p:nvSpPr>
              <p:cNvPr id="4761" name="Google Shape;4761;p103"/>
              <p:cNvSpPr/>
              <p:nvPr/>
            </p:nvSpPr>
            <p:spPr>
              <a:xfrm>
                <a:off x="4583611" y="2573525"/>
                <a:ext cx="280200" cy="531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2" name="Google Shape;4762;p103"/>
              <p:cNvSpPr/>
              <p:nvPr/>
            </p:nvSpPr>
            <p:spPr>
              <a:xfrm>
                <a:off x="5670186" y="2480925"/>
                <a:ext cx="280200" cy="1458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3" name="Google Shape;4763;p103"/>
              <p:cNvSpPr/>
              <p:nvPr/>
            </p:nvSpPr>
            <p:spPr>
              <a:xfrm>
                <a:off x="6660786" y="2129025"/>
                <a:ext cx="280200" cy="4977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4" name="Google Shape;4764;p103"/>
              <p:cNvSpPr/>
              <p:nvPr/>
            </p:nvSpPr>
            <p:spPr>
              <a:xfrm>
                <a:off x="7621286" y="2128925"/>
                <a:ext cx="280200" cy="4977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5" name="Google Shape;4765;p103"/>
              <p:cNvSpPr/>
              <p:nvPr/>
            </p:nvSpPr>
            <p:spPr>
              <a:xfrm>
                <a:off x="8641986" y="2573445"/>
                <a:ext cx="280200" cy="531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766" name="Google Shape;4766;p103"/>
          <p:cNvGrpSpPr/>
          <p:nvPr/>
        </p:nvGrpSpPr>
        <p:grpSpPr>
          <a:xfrm>
            <a:off x="6146425" y="1204150"/>
            <a:ext cx="1058398" cy="400200"/>
            <a:chOff x="6991380" y="846652"/>
            <a:chExt cx="885763" cy="400200"/>
          </a:xfrm>
        </p:grpSpPr>
        <p:grpSp>
          <p:nvGrpSpPr>
            <p:cNvPr id="4767" name="Google Shape;4767;p103"/>
            <p:cNvGrpSpPr/>
            <p:nvPr/>
          </p:nvGrpSpPr>
          <p:grpSpPr>
            <a:xfrm>
              <a:off x="7499959" y="977027"/>
              <a:ext cx="377184" cy="145800"/>
              <a:chOff x="779469" y="2212057"/>
              <a:chExt cx="377184" cy="145800"/>
            </a:xfrm>
          </p:grpSpPr>
          <p:sp>
            <p:nvSpPr>
              <p:cNvPr id="4768" name="Google Shape;4768;p103"/>
              <p:cNvSpPr/>
              <p:nvPr/>
            </p:nvSpPr>
            <p:spPr>
              <a:xfrm>
                <a:off x="779469" y="2212057"/>
                <a:ext cx="122100" cy="145800"/>
              </a:xfrm>
              <a:prstGeom prst="rect">
                <a:avLst/>
              </a:prstGeom>
              <a:solidFill>
                <a:srgbClr val="FAEFE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9" name="Google Shape;4769;p103"/>
              <p:cNvSpPr/>
              <p:nvPr/>
            </p:nvSpPr>
            <p:spPr>
              <a:xfrm>
                <a:off x="907011" y="2212057"/>
                <a:ext cx="122100" cy="145800"/>
              </a:xfrm>
              <a:prstGeom prst="rect">
                <a:avLst/>
              </a:prstGeom>
              <a:solidFill>
                <a:srgbClr val="FAEFE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0" name="Google Shape;4770;p103"/>
              <p:cNvSpPr/>
              <p:nvPr/>
            </p:nvSpPr>
            <p:spPr>
              <a:xfrm>
                <a:off x="1034553" y="2212057"/>
                <a:ext cx="122100" cy="145800"/>
              </a:xfrm>
              <a:prstGeom prst="rect">
                <a:avLst/>
              </a:prstGeom>
              <a:solidFill>
                <a:srgbClr val="FAEFE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71" name="Google Shape;4771;p103"/>
            <p:cNvSpPr txBox="1"/>
            <p:nvPr/>
          </p:nvSpPr>
          <p:spPr>
            <a:xfrm>
              <a:off x="6991380" y="846652"/>
              <a:ext cx="498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30000" i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r>
                <a:rPr baseline="-25000" i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d2</a:t>
              </a:r>
              <a:r>
                <a:rPr i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=</a:t>
              </a:r>
              <a:endParaRPr/>
            </a:p>
          </p:txBody>
        </p:sp>
      </p:grpSp>
      <p:grpSp>
        <p:nvGrpSpPr>
          <p:cNvPr id="4772" name="Google Shape;4772;p103"/>
          <p:cNvGrpSpPr/>
          <p:nvPr/>
        </p:nvGrpSpPr>
        <p:grpSpPr>
          <a:xfrm>
            <a:off x="7264232" y="840850"/>
            <a:ext cx="735324" cy="717300"/>
            <a:chOff x="7265952" y="764649"/>
            <a:chExt cx="680100" cy="717300"/>
          </a:xfrm>
        </p:grpSpPr>
        <p:sp>
          <p:nvSpPr>
            <p:cNvPr id="4773" name="Google Shape;4773;p103"/>
            <p:cNvSpPr/>
            <p:nvPr/>
          </p:nvSpPr>
          <p:spPr>
            <a:xfrm>
              <a:off x="7265952" y="1000149"/>
              <a:ext cx="680100" cy="4818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Add+Norm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774" name="Google Shape;4774;p103"/>
            <p:cNvCxnSpPr>
              <a:stCxn id="4773" idx="3"/>
              <a:endCxn id="4775" idx="1"/>
            </p:cNvCxnSpPr>
            <p:nvPr/>
          </p:nvCxnSpPr>
          <p:spPr>
            <a:xfrm rot="10800000">
              <a:off x="7602402" y="764649"/>
              <a:ext cx="3600" cy="235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4776" name="Google Shape;4776;p103"/>
          <p:cNvSpPr/>
          <p:nvPr/>
        </p:nvSpPr>
        <p:spPr>
          <a:xfrm>
            <a:off x="42607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7" name="Google Shape;4777;p103"/>
          <p:cNvSpPr/>
          <p:nvPr/>
        </p:nvSpPr>
        <p:spPr>
          <a:xfrm>
            <a:off x="44131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8" name="Google Shape;4778;p103"/>
          <p:cNvSpPr/>
          <p:nvPr/>
        </p:nvSpPr>
        <p:spPr>
          <a:xfrm>
            <a:off x="45655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79" name="Google Shape;4779;p103"/>
          <p:cNvCxnSpPr>
            <a:stCxn id="4778" idx="3"/>
          </p:cNvCxnSpPr>
          <p:nvPr/>
        </p:nvCxnSpPr>
        <p:spPr>
          <a:xfrm flipH="1" rot="10800000">
            <a:off x="4711390" y="2579744"/>
            <a:ext cx="626100" cy="90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80" name="Google Shape;4780;p103"/>
          <p:cNvSpPr txBox="1"/>
          <p:nvPr/>
        </p:nvSpPr>
        <p:spPr>
          <a:xfrm>
            <a:off x="7318838" y="445025"/>
            <a:ext cx="62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d2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4" name="Shape 4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5" name="Google Shape;4785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Multi-Headed Attention</a:t>
            </a:r>
            <a:endParaRPr/>
          </a:p>
        </p:txBody>
      </p:sp>
      <p:sp>
        <p:nvSpPr>
          <p:cNvPr id="4786" name="Google Shape;4786;p104"/>
          <p:cNvSpPr/>
          <p:nvPr/>
        </p:nvSpPr>
        <p:spPr>
          <a:xfrm>
            <a:off x="1030900" y="4108075"/>
            <a:ext cx="38304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Embedding Layer 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baseline="-25000" i="1" lang="en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(t)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87" name="Google Shape;4787;p104"/>
          <p:cNvSpPr txBox="1"/>
          <p:nvPr/>
        </p:nvSpPr>
        <p:spPr>
          <a:xfrm>
            <a:off x="1030900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&lt;S&gt;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88" name="Google Shape;4788;p104"/>
          <p:cNvSpPr txBox="1"/>
          <p:nvPr/>
        </p:nvSpPr>
        <p:spPr>
          <a:xfrm>
            <a:off x="1812661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two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89" name="Google Shape;4789;p104"/>
          <p:cNvSpPr txBox="1"/>
          <p:nvPr/>
        </p:nvSpPr>
        <p:spPr>
          <a:xfrm>
            <a:off x="2594423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trees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90" name="Google Shape;4790;p104"/>
          <p:cNvSpPr txBox="1"/>
          <p:nvPr/>
        </p:nvSpPr>
        <p:spPr>
          <a:xfrm>
            <a:off x="3376184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sway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91" name="Google Shape;4791;p104"/>
          <p:cNvSpPr txBox="1"/>
          <p:nvPr/>
        </p:nvSpPr>
        <p:spPr>
          <a:xfrm>
            <a:off x="103090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999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92" name="Google Shape;4792;p104"/>
          <p:cNvSpPr txBox="1"/>
          <p:nvPr/>
        </p:nvSpPr>
        <p:spPr>
          <a:xfrm>
            <a:off x="181181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128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93" name="Google Shape;4793;p104"/>
          <p:cNvSpPr txBox="1"/>
          <p:nvPr/>
        </p:nvSpPr>
        <p:spPr>
          <a:xfrm>
            <a:off x="259272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137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94" name="Google Shape;4794;p104"/>
          <p:cNvSpPr txBox="1"/>
          <p:nvPr/>
        </p:nvSpPr>
        <p:spPr>
          <a:xfrm>
            <a:off x="3380493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783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795" name="Google Shape;4795;p104"/>
          <p:cNvGrpSpPr/>
          <p:nvPr/>
        </p:nvGrpSpPr>
        <p:grpSpPr>
          <a:xfrm>
            <a:off x="1152603" y="3874851"/>
            <a:ext cx="450600" cy="145800"/>
            <a:chOff x="705975" y="2364450"/>
            <a:chExt cx="450600" cy="145800"/>
          </a:xfrm>
        </p:grpSpPr>
        <p:sp>
          <p:nvSpPr>
            <p:cNvPr id="4796" name="Google Shape;4796;p104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7" name="Google Shape;4797;p104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p104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99" name="Google Shape;4799;p104"/>
          <p:cNvGrpSpPr/>
          <p:nvPr/>
        </p:nvGrpSpPr>
        <p:grpSpPr>
          <a:xfrm>
            <a:off x="1914603" y="3874851"/>
            <a:ext cx="450600" cy="145800"/>
            <a:chOff x="705975" y="2364450"/>
            <a:chExt cx="450600" cy="145800"/>
          </a:xfrm>
        </p:grpSpPr>
        <p:sp>
          <p:nvSpPr>
            <p:cNvPr id="4800" name="Google Shape;4800;p104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1" name="Google Shape;4801;p104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p104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03" name="Google Shape;4803;p104"/>
          <p:cNvGrpSpPr/>
          <p:nvPr/>
        </p:nvGrpSpPr>
        <p:grpSpPr>
          <a:xfrm>
            <a:off x="2701817" y="3874851"/>
            <a:ext cx="450600" cy="145800"/>
            <a:chOff x="705975" y="2364450"/>
            <a:chExt cx="450600" cy="145800"/>
          </a:xfrm>
        </p:grpSpPr>
        <p:sp>
          <p:nvSpPr>
            <p:cNvPr id="4804" name="Google Shape;4804;p104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p104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p104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07" name="Google Shape;4807;p104"/>
          <p:cNvGrpSpPr/>
          <p:nvPr/>
        </p:nvGrpSpPr>
        <p:grpSpPr>
          <a:xfrm>
            <a:off x="3476423" y="3874851"/>
            <a:ext cx="450600" cy="145800"/>
            <a:chOff x="705975" y="2364450"/>
            <a:chExt cx="450600" cy="145800"/>
          </a:xfrm>
        </p:grpSpPr>
        <p:sp>
          <p:nvSpPr>
            <p:cNvPr id="4808" name="Google Shape;4808;p104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p104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0" name="Google Shape;4810;p104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11" name="Google Shape;4811;p104"/>
          <p:cNvGrpSpPr/>
          <p:nvPr/>
        </p:nvGrpSpPr>
        <p:grpSpPr>
          <a:xfrm>
            <a:off x="1152603" y="2967219"/>
            <a:ext cx="450600" cy="145800"/>
            <a:chOff x="705975" y="2212050"/>
            <a:chExt cx="450600" cy="145800"/>
          </a:xfrm>
        </p:grpSpPr>
        <p:sp>
          <p:nvSpPr>
            <p:cNvPr id="4812" name="Google Shape;4812;p104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p104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p104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15" name="Google Shape;4815;p104"/>
          <p:cNvGrpSpPr/>
          <p:nvPr/>
        </p:nvGrpSpPr>
        <p:grpSpPr>
          <a:xfrm>
            <a:off x="1010250" y="3107713"/>
            <a:ext cx="735300" cy="767139"/>
            <a:chOff x="2381850" y="2879113"/>
            <a:chExt cx="735300" cy="767139"/>
          </a:xfrm>
        </p:grpSpPr>
        <p:sp>
          <p:nvSpPr>
            <p:cNvPr id="4816" name="Google Shape;4816;p104"/>
            <p:cNvSpPr/>
            <p:nvPr/>
          </p:nvSpPr>
          <p:spPr>
            <a:xfrm>
              <a:off x="2381850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817" name="Google Shape;4817;p104"/>
            <p:cNvCxnSpPr/>
            <p:nvPr/>
          </p:nvCxnSpPr>
          <p:spPr>
            <a:xfrm rot="10800000">
              <a:off x="2749503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818" name="Google Shape;4818;p104"/>
            <p:cNvCxnSpPr/>
            <p:nvPr/>
          </p:nvCxnSpPr>
          <p:spPr>
            <a:xfrm rot="10800000">
              <a:off x="2749503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819" name="Google Shape;4819;p104"/>
          <p:cNvGrpSpPr/>
          <p:nvPr/>
        </p:nvGrpSpPr>
        <p:grpSpPr>
          <a:xfrm>
            <a:off x="1914603" y="2967219"/>
            <a:ext cx="450600" cy="145800"/>
            <a:chOff x="705975" y="2212050"/>
            <a:chExt cx="450600" cy="145800"/>
          </a:xfrm>
        </p:grpSpPr>
        <p:sp>
          <p:nvSpPr>
            <p:cNvPr id="4820" name="Google Shape;4820;p104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1" name="Google Shape;4821;p104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2" name="Google Shape;4822;p104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23" name="Google Shape;4823;p104"/>
          <p:cNvGrpSpPr/>
          <p:nvPr/>
        </p:nvGrpSpPr>
        <p:grpSpPr>
          <a:xfrm>
            <a:off x="1603203" y="3040119"/>
            <a:ext cx="904347" cy="834732"/>
            <a:chOff x="2974803" y="2811519"/>
            <a:chExt cx="904347" cy="834732"/>
          </a:xfrm>
        </p:grpSpPr>
        <p:sp>
          <p:nvSpPr>
            <p:cNvPr id="4824" name="Google Shape;4824;p104"/>
            <p:cNvSpPr/>
            <p:nvPr/>
          </p:nvSpPr>
          <p:spPr>
            <a:xfrm>
              <a:off x="3143850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825" name="Google Shape;4825;p104"/>
            <p:cNvCxnSpPr/>
            <p:nvPr/>
          </p:nvCxnSpPr>
          <p:spPr>
            <a:xfrm rot="10800000">
              <a:off x="3511503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826" name="Google Shape;4826;p104"/>
            <p:cNvCxnSpPr/>
            <p:nvPr/>
          </p:nvCxnSpPr>
          <p:spPr>
            <a:xfrm rot="10800000">
              <a:off x="3511503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827" name="Google Shape;4827;p104"/>
            <p:cNvCxnSpPr>
              <a:stCxn id="4814" idx="3"/>
              <a:endCxn id="4824" idx="1"/>
            </p:cNvCxnSpPr>
            <p:nvPr/>
          </p:nvCxnSpPr>
          <p:spPr>
            <a:xfrm>
              <a:off x="2974803" y="2811519"/>
              <a:ext cx="168900" cy="448200"/>
            </a:xfrm>
            <a:prstGeom prst="bentConnector3">
              <a:avLst>
                <a:gd fmla="val 5004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828" name="Google Shape;4828;p104"/>
          <p:cNvGrpSpPr/>
          <p:nvPr/>
        </p:nvGrpSpPr>
        <p:grpSpPr>
          <a:xfrm>
            <a:off x="2701783" y="2967219"/>
            <a:ext cx="450600" cy="145800"/>
            <a:chOff x="705975" y="2212050"/>
            <a:chExt cx="450600" cy="145800"/>
          </a:xfrm>
        </p:grpSpPr>
        <p:sp>
          <p:nvSpPr>
            <p:cNvPr id="4829" name="Google Shape;4829;p104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0" name="Google Shape;4830;p104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p104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32" name="Google Shape;4832;p104"/>
          <p:cNvGrpSpPr/>
          <p:nvPr/>
        </p:nvGrpSpPr>
        <p:grpSpPr>
          <a:xfrm>
            <a:off x="2365203" y="3040119"/>
            <a:ext cx="929527" cy="834732"/>
            <a:chOff x="2517603" y="3040119"/>
            <a:chExt cx="929527" cy="834732"/>
          </a:xfrm>
        </p:grpSpPr>
        <p:sp>
          <p:nvSpPr>
            <p:cNvPr id="4833" name="Google Shape;4833;p104"/>
            <p:cNvSpPr/>
            <p:nvPr/>
          </p:nvSpPr>
          <p:spPr>
            <a:xfrm>
              <a:off x="2711830" y="33270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834" name="Google Shape;4834;p104"/>
            <p:cNvCxnSpPr/>
            <p:nvPr/>
          </p:nvCxnSpPr>
          <p:spPr>
            <a:xfrm rot="10800000">
              <a:off x="3079483" y="36537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835" name="Google Shape;4835;p104"/>
            <p:cNvCxnSpPr/>
            <p:nvPr/>
          </p:nvCxnSpPr>
          <p:spPr>
            <a:xfrm rot="10800000">
              <a:off x="3079483" y="31077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836" name="Google Shape;4836;p104"/>
            <p:cNvCxnSpPr>
              <a:stCxn id="4822" idx="3"/>
              <a:endCxn id="4833" idx="1"/>
            </p:cNvCxnSpPr>
            <p:nvPr/>
          </p:nvCxnSpPr>
          <p:spPr>
            <a:xfrm>
              <a:off x="2517603" y="3040119"/>
              <a:ext cx="194100" cy="448200"/>
            </a:xfrm>
            <a:prstGeom prst="bentConnector3">
              <a:avLst>
                <a:gd fmla="val 5003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837" name="Google Shape;4837;p104"/>
          <p:cNvGrpSpPr/>
          <p:nvPr/>
        </p:nvGrpSpPr>
        <p:grpSpPr>
          <a:xfrm>
            <a:off x="414098" y="3411719"/>
            <a:ext cx="596100" cy="145800"/>
            <a:chOff x="1709498" y="3189789"/>
            <a:chExt cx="596100" cy="145800"/>
          </a:xfrm>
        </p:grpSpPr>
        <p:grpSp>
          <p:nvGrpSpPr>
            <p:cNvPr id="4838" name="Google Shape;4838;p104"/>
            <p:cNvGrpSpPr/>
            <p:nvPr/>
          </p:nvGrpSpPr>
          <p:grpSpPr>
            <a:xfrm>
              <a:off x="1709498" y="3189789"/>
              <a:ext cx="450600" cy="145800"/>
              <a:chOff x="705975" y="2364450"/>
              <a:chExt cx="450600" cy="145800"/>
            </a:xfrm>
          </p:grpSpPr>
          <p:sp>
            <p:nvSpPr>
              <p:cNvPr id="4839" name="Google Shape;4839;p104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0" name="Google Shape;4840;p104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1" name="Google Shape;4841;p104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4842" name="Google Shape;4842;p104"/>
            <p:cNvCxnSpPr>
              <a:stCxn id="4841" idx="3"/>
              <a:endCxn id="4816" idx="1"/>
            </p:cNvCxnSpPr>
            <p:nvPr/>
          </p:nvCxnSpPr>
          <p:spPr>
            <a:xfrm>
              <a:off x="2160098" y="3262689"/>
              <a:ext cx="145500" cy="3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843" name="Google Shape;4843;p104"/>
          <p:cNvGrpSpPr/>
          <p:nvPr/>
        </p:nvGrpSpPr>
        <p:grpSpPr>
          <a:xfrm>
            <a:off x="3152383" y="2967219"/>
            <a:ext cx="917451" cy="907632"/>
            <a:chOff x="7648183" y="2738619"/>
            <a:chExt cx="917451" cy="907632"/>
          </a:xfrm>
        </p:grpSpPr>
        <p:grpSp>
          <p:nvGrpSpPr>
            <p:cNvPr id="4844" name="Google Shape;4844;p104"/>
            <p:cNvGrpSpPr/>
            <p:nvPr/>
          </p:nvGrpSpPr>
          <p:grpSpPr>
            <a:xfrm>
              <a:off x="7972688" y="2738619"/>
              <a:ext cx="450600" cy="145800"/>
              <a:chOff x="705975" y="2212050"/>
              <a:chExt cx="450600" cy="145800"/>
            </a:xfrm>
          </p:grpSpPr>
          <p:sp>
            <p:nvSpPr>
              <p:cNvPr id="4845" name="Google Shape;4845;p104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6" name="Google Shape;4846;p104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7" name="Google Shape;4847;p104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848" name="Google Shape;4848;p104"/>
            <p:cNvSpPr/>
            <p:nvPr/>
          </p:nvSpPr>
          <p:spPr>
            <a:xfrm>
              <a:off x="7830334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849" name="Google Shape;4849;p104"/>
            <p:cNvCxnSpPr/>
            <p:nvPr/>
          </p:nvCxnSpPr>
          <p:spPr>
            <a:xfrm rot="10800000">
              <a:off x="8197988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850" name="Google Shape;4850;p104"/>
            <p:cNvCxnSpPr/>
            <p:nvPr/>
          </p:nvCxnSpPr>
          <p:spPr>
            <a:xfrm rot="10800000">
              <a:off x="8197988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851" name="Google Shape;4851;p104"/>
            <p:cNvCxnSpPr>
              <a:stCxn id="4831" idx="3"/>
              <a:endCxn id="4848" idx="1"/>
            </p:cNvCxnSpPr>
            <p:nvPr/>
          </p:nvCxnSpPr>
          <p:spPr>
            <a:xfrm>
              <a:off x="7648183" y="2811519"/>
              <a:ext cx="182100" cy="448200"/>
            </a:xfrm>
            <a:prstGeom prst="bentConnector3">
              <a:avLst>
                <a:gd fmla="val 50014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852" name="Google Shape;4852;p104"/>
          <p:cNvGrpSpPr/>
          <p:nvPr/>
        </p:nvGrpSpPr>
        <p:grpSpPr>
          <a:xfrm>
            <a:off x="5337637" y="2058644"/>
            <a:ext cx="735300" cy="682341"/>
            <a:chOff x="4704737" y="2052819"/>
            <a:chExt cx="735300" cy="682341"/>
          </a:xfrm>
        </p:grpSpPr>
        <p:grpSp>
          <p:nvGrpSpPr>
            <p:cNvPr id="4853" name="Google Shape;4853;p104"/>
            <p:cNvGrpSpPr/>
            <p:nvPr/>
          </p:nvGrpSpPr>
          <p:grpSpPr>
            <a:xfrm>
              <a:off x="4847090" y="2052819"/>
              <a:ext cx="450600" cy="145800"/>
              <a:chOff x="705975" y="2212050"/>
              <a:chExt cx="450600" cy="145800"/>
            </a:xfrm>
          </p:grpSpPr>
          <p:sp>
            <p:nvSpPr>
              <p:cNvPr id="4854" name="Google Shape;4854;p104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5" name="Google Shape;4855;p104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6" name="Google Shape;4856;p104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857" name="Google Shape;4857;p104"/>
            <p:cNvSpPr/>
            <p:nvPr/>
          </p:nvSpPr>
          <p:spPr>
            <a:xfrm>
              <a:off x="4704737" y="24126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858" name="Google Shape;4858;p104"/>
            <p:cNvCxnSpPr/>
            <p:nvPr/>
          </p:nvCxnSpPr>
          <p:spPr>
            <a:xfrm rot="10800000">
              <a:off x="5072390" y="21933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859" name="Google Shape;4859;p104"/>
          <p:cNvGrpSpPr/>
          <p:nvPr/>
        </p:nvGrpSpPr>
        <p:grpSpPr>
          <a:xfrm>
            <a:off x="5340000" y="896496"/>
            <a:ext cx="735300" cy="1102179"/>
            <a:chOff x="4707100" y="814471"/>
            <a:chExt cx="735300" cy="1102179"/>
          </a:xfrm>
        </p:grpSpPr>
        <p:sp>
          <p:nvSpPr>
            <p:cNvPr id="4860" name="Google Shape;4860;p104"/>
            <p:cNvSpPr txBox="1"/>
            <p:nvPr/>
          </p:nvSpPr>
          <p:spPr>
            <a:xfrm>
              <a:off x="4741652" y="1110871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شجرتان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shajaratan</a:t>
              </a:r>
              <a:endParaRPr sz="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61" name="Google Shape;4861;p104"/>
            <p:cNvSpPr txBox="1"/>
            <p:nvPr/>
          </p:nvSpPr>
          <p:spPr>
            <a:xfrm>
              <a:off x="4744279" y="814471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893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62" name="Google Shape;4862;p104"/>
            <p:cNvSpPr/>
            <p:nvPr/>
          </p:nvSpPr>
          <p:spPr>
            <a:xfrm>
              <a:off x="4707100" y="1594150"/>
              <a:ext cx="7353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s(h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863" name="Google Shape;4863;p104"/>
          <p:cNvSpPr txBox="1"/>
          <p:nvPr/>
        </p:nvSpPr>
        <p:spPr>
          <a:xfrm>
            <a:off x="4166584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&lt;E&gt;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64" name="Google Shape;4864;p104"/>
          <p:cNvSpPr txBox="1"/>
          <p:nvPr/>
        </p:nvSpPr>
        <p:spPr>
          <a:xfrm>
            <a:off x="4170893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998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865" name="Google Shape;4865;p104"/>
          <p:cNvGrpSpPr/>
          <p:nvPr/>
        </p:nvGrpSpPr>
        <p:grpSpPr>
          <a:xfrm>
            <a:off x="4255898" y="3874851"/>
            <a:ext cx="450600" cy="145800"/>
            <a:chOff x="705975" y="2364450"/>
            <a:chExt cx="450600" cy="145800"/>
          </a:xfrm>
        </p:grpSpPr>
        <p:sp>
          <p:nvSpPr>
            <p:cNvPr id="4866" name="Google Shape;4866;p104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7" name="Google Shape;4867;p104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8" name="Google Shape;4868;p104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69" name="Google Shape;4869;p104"/>
          <p:cNvGrpSpPr/>
          <p:nvPr/>
        </p:nvGrpSpPr>
        <p:grpSpPr>
          <a:xfrm>
            <a:off x="3927488" y="2967219"/>
            <a:ext cx="921822" cy="907632"/>
            <a:chOff x="7643813" y="2738619"/>
            <a:chExt cx="921822" cy="907632"/>
          </a:xfrm>
        </p:grpSpPr>
        <p:grpSp>
          <p:nvGrpSpPr>
            <p:cNvPr id="4870" name="Google Shape;4870;p104"/>
            <p:cNvGrpSpPr/>
            <p:nvPr/>
          </p:nvGrpSpPr>
          <p:grpSpPr>
            <a:xfrm>
              <a:off x="7972688" y="2738619"/>
              <a:ext cx="450600" cy="145800"/>
              <a:chOff x="705975" y="2212050"/>
              <a:chExt cx="450600" cy="145800"/>
            </a:xfrm>
          </p:grpSpPr>
          <p:sp>
            <p:nvSpPr>
              <p:cNvPr id="4871" name="Google Shape;4871;p104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2" name="Google Shape;4872;p104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3" name="Google Shape;4873;p104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874" name="Google Shape;4874;p104"/>
            <p:cNvSpPr/>
            <p:nvPr/>
          </p:nvSpPr>
          <p:spPr>
            <a:xfrm>
              <a:off x="7830334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875" name="Google Shape;4875;p104"/>
            <p:cNvCxnSpPr/>
            <p:nvPr/>
          </p:nvCxnSpPr>
          <p:spPr>
            <a:xfrm rot="10800000">
              <a:off x="8197988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876" name="Google Shape;4876;p104"/>
            <p:cNvCxnSpPr/>
            <p:nvPr/>
          </p:nvCxnSpPr>
          <p:spPr>
            <a:xfrm rot="10800000">
              <a:off x="8197988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877" name="Google Shape;4877;p104"/>
            <p:cNvCxnSpPr>
              <a:stCxn id="4847" idx="3"/>
              <a:endCxn id="4874" idx="1"/>
            </p:cNvCxnSpPr>
            <p:nvPr/>
          </p:nvCxnSpPr>
          <p:spPr>
            <a:xfrm>
              <a:off x="7643813" y="2811519"/>
              <a:ext cx="186600" cy="448200"/>
            </a:xfrm>
            <a:prstGeom prst="bentConnector3">
              <a:avLst>
                <a:gd fmla="val 49979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4878" name="Google Shape;4878;p104"/>
          <p:cNvSpPr/>
          <p:nvPr/>
        </p:nvSpPr>
        <p:spPr>
          <a:xfrm>
            <a:off x="4120800" y="2793275"/>
            <a:ext cx="5023200" cy="2350200"/>
          </a:xfrm>
          <a:prstGeom prst="rect">
            <a:avLst/>
          </a:prstGeom>
          <a:solidFill>
            <a:srgbClr val="EFF5FF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79" name="Google Shape;4879;p104"/>
          <p:cNvGrpSpPr/>
          <p:nvPr/>
        </p:nvGrpSpPr>
        <p:grpSpPr>
          <a:xfrm>
            <a:off x="6010136" y="1550126"/>
            <a:ext cx="3223314" cy="947685"/>
            <a:chOff x="6010136" y="1550126"/>
            <a:chExt cx="3223314" cy="947685"/>
          </a:xfrm>
        </p:grpSpPr>
        <p:sp>
          <p:nvSpPr>
            <p:cNvPr id="4880" name="Google Shape;4880;p104"/>
            <p:cNvSpPr txBox="1"/>
            <p:nvPr/>
          </p:nvSpPr>
          <p:spPr>
            <a:xfrm>
              <a:off x="6010136" y="1550126"/>
              <a:ext cx="3100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    Σ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i=1</a:t>
              </a:r>
              <a:r>
                <a:rPr baseline="-25000"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…L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ei</a:t>
              </a: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exp(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a(h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ei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))</a:t>
              </a: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81" name="Google Shape;4881;p104"/>
            <p:cNvSpPr txBox="1"/>
            <p:nvPr/>
          </p:nvSpPr>
          <p:spPr>
            <a:xfrm>
              <a:off x="6578450" y="1974611"/>
              <a:ext cx="2655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[Σ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j=1…L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exp(a(h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ej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))]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882" name="Google Shape;4882;p104"/>
            <p:cNvCxnSpPr/>
            <p:nvPr/>
          </p:nvCxnSpPr>
          <p:spPr>
            <a:xfrm>
              <a:off x="6897525" y="2068600"/>
              <a:ext cx="2009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883" name="Google Shape;4883;p104"/>
          <p:cNvGrpSpPr/>
          <p:nvPr/>
        </p:nvGrpSpPr>
        <p:grpSpPr>
          <a:xfrm>
            <a:off x="5166089" y="4326083"/>
            <a:ext cx="961500" cy="697886"/>
            <a:chOff x="4980750" y="4326083"/>
            <a:chExt cx="961500" cy="697886"/>
          </a:xfrm>
        </p:grpSpPr>
        <p:sp>
          <p:nvSpPr>
            <p:cNvPr id="4884" name="Google Shape;4884;p104"/>
            <p:cNvSpPr/>
            <p:nvPr/>
          </p:nvSpPr>
          <p:spPr>
            <a:xfrm>
              <a:off x="4980750" y="4513775"/>
              <a:ext cx="9615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a=FC(h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e2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885" name="Google Shape;4885;p104"/>
            <p:cNvGrpSpPr/>
            <p:nvPr/>
          </p:nvGrpSpPr>
          <p:grpSpPr>
            <a:xfrm>
              <a:off x="5009501" y="4878169"/>
              <a:ext cx="450600" cy="145800"/>
              <a:chOff x="705975" y="2212050"/>
              <a:chExt cx="450600" cy="145800"/>
            </a:xfrm>
          </p:grpSpPr>
          <p:sp>
            <p:nvSpPr>
              <p:cNvPr id="4886" name="Google Shape;4886;p104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7" name="Google Shape;4887;p104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8" name="Google Shape;4888;p104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889" name="Google Shape;4889;p104"/>
            <p:cNvSpPr/>
            <p:nvPr/>
          </p:nvSpPr>
          <p:spPr>
            <a:xfrm>
              <a:off x="5388602" y="4326083"/>
              <a:ext cx="145800" cy="145800"/>
            </a:xfrm>
            <a:prstGeom prst="rect">
              <a:avLst/>
            </a:prstGeom>
            <a:solidFill>
              <a:srgbClr val="BF9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90" name="Google Shape;4890;p104"/>
            <p:cNvGrpSpPr/>
            <p:nvPr/>
          </p:nvGrpSpPr>
          <p:grpSpPr>
            <a:xfrm>
              <a:off x="5462892" y="4878169"/>
              <a:ext cx="450600" cy="145800"/>
              <a:chOff x="705975" y="2212050"/>
              <a:chExt cx="450600" cy="145800"/>
            </a:xfrm>
          </p:grpSpPr>
          <p:sp>
            <p:nvSpPr>
              <p:cNvPr id="4891" name="Google Shape;4891;p104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2" name="Google Shape;4892;p104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3" name="Google Shape;4893;p104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894" name="Google Shape;4894;p104"/>
          <p:cNvGrpSpPr/>
          <p:nvPr/>
        </p:nvGrpSpPr>
        <p:grpSpPr>
          <a:xfrm>
            <a:off x="6156689" y="4326083"/>
            <a:ext cx="961500" cy="697886"/>
            <a:chOff x="4980750" y="4326083"/>
            <a:chExt cx="961500" cy="697886"/>
          </a:xfrm>
        </p:grpSpPr>
        <p:sp>
          <p:nvSpPr>
            <p:cNvPr id="4895" name="Google Shape;4895;p104"/>
            <p:cNvSpPr/>
            <p:nvPr/>
          </p:nvSpPr>
          <p:spPr>
            <a:xfrm>
              <a:off x="4980750" y="4513775"/>
              <a:ext cx="9615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a=FC(h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e3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896" name="Google Shape;4896;p104"/>
            <p:cNvGrpSpPr/>
            <p:nvPr/>
          </p:nvGrpSpPr>
          <p:grpSpPr>
            <a:xfrm>
              <a:off x="5009501" y="4878169"/>
              <a:ext cx="450600" cy="145800"/>
              <a:chOff x="705975" y="2212050"/>
              <a:chExt cx="450600" cy="145800"/>
            </a:xfrm>
          </p:grpSpPr>
          <p:sp>
            <p:nvSpPr>
              <p:cNvPr id="4897" name="Google Shape;4897;p104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8" name="Google Shape;4898;p104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9" name="Google Shape;4899;p104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00" name="Google Shape;4900;p104"/>
            <p:cNvSpPr/>
            <p:nvPr/>
          </p:nvSpPr>
          <p:spPr>
            <a:xfrm>
              <a:off x="5388602" y="4326083"/>
              <a:ext cx="145800" cy="145800"/>
            </a:xfrm>
            <a:prstGeom prst="rect">
              <a:avLst/>
            </a:prstGeom>
            <a:solidFill>
              <a:srgbClr val="7F6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01" name="Google Shape;4901;p104"/>
            <p:cNvGrpSpPr/>
            <p:nvPr/>
          </p:nvGrpSpPr>
          <p:grpSpPr>
            <a:xfrm>
              <a:off x="5462892" y="4878169"/>
              <a:ext cx="450600" cy="145800"/>
              <a:chOff x="705975" y="2212050"/>
              <a:chExt cx="450600" cy="145800"/>
            </a:xfrm>
          </p:grpSpPr>
          <p:sp>
            <p:nvSpPr>
              <p:cNvPr id="4902" name="Google Shape;4902;p104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3" name="Google Shape;4903;p104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4" name="Google Shape;4904;p104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905" name="Google Shape;4905;p104"/>
          <p:cNvGrpSpPr/>
          <p:nvPr/>
        </p:nvGrpSpPr>
        <p:grpSpPr>
          <a:xfrm>
            <a:off x="7147289" y="4326083"/>
            <a:ext cx="961500" cy="697886"/>
            <a:chOff x="4980750" y="4326083"/>
            <a:chExt cx="961500" cy="697886"/>
          </a:xfrm>
        </p:grpSpPr>
        <p:sp>
          <p:nvSpPr>
            <p:cNvPr id="4906" name="Google Shape;4906;p104"/>
            <p:cNvSpPr/>
            <p:nvPr/>
          </p:nvSpPr>
          <p:spPr>
            <a:xfrm>
              <a:off x="4980750" y="4513775"/>
              <a:ext cx="9615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a=FC(h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e4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907" name="Google Shape;4907;p104"/>
            <p:cNvGrpSpPr/>
            <p:nvPr/>
          </p:nvGrpSpPr>
          <p:grpSpPr>
            <a:xfrm>
              <a:off x="5009501" y="4878169"/>
              <a:ext cx="450600" cy="145800"/>
              <a:chOff x="705975" y="2212050"/>
              <a:chExt cx="450600" cy="145800"/>
            </a:xfrm>
          </p:grpSpPr>
          <p:sp>
            <p:nvSpPr>
              <p:cNvPr id="4908" name="Google Shape;4908;p104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9" name="Google Shape;4909;p104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0" name="Google Shape;4910;p104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11" name="Google Shape;4911;p104"/>
            <p:cNvSpPr/>
            <p:nvPr/>
          </p:nvSpPr>
          <p:spPr>
            <a:xfrm>
              <a:off x="5388602" y="4326083"/>
              <a:ext cx="145800" cy="145800"/>
            </a:xfrm>
            <a:prstGeom prst="rect">
              <a:avLst/>
            </a:prstGeom>
            <a:solidFill>
              <a:srgbClr val="F1C232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12" name="Google Shape;4912;p104"/>
            <p:cNvGrpSpPr/>
            <p:nvPr/>
          </p:nvGrpSpPr>
          <p:grpSpPr>
            <a:xfrm>
              <a:off x="5462892" y="4878169"/>
              <a:ext cx="450600" cy="145800"/>
              <a:chOff x="705975" y="2212050"/>
              <a:chExt cx="450600" cy="145800"/>
            </a:xfrm>
          </p:grpSpPr>
          <p:sp>
            <p:nvSpPr>
              <p:cNvPr id="4913" name="Google Shape;4913;p104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4" name="Google Shape;4914;p104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5" name="Google Shape;4915;p104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916" name="Google Shape;4916;p104"/>
          <p:cNvGrpSpPr/>
          <p:nvPr/>
        </p:nvGrpSpPr>
        <p:grpSpPr>
          <a:xfrm>
            <a:off x="8137889" y="4326083"/>
            <a:ext cx="961500" cy="697886"/>
            <a:chOff x="4980750" y="4326083"/>
            <a:chExt cx="961500" cy="697886"/>
          </a:xfrm>
        </p:grpSpPr>
        <p:sp>
          <p:nvSpPr>
            <p:cNvPr id="4917" name="Google Shape;4917;p104"/>
            <p:cNvSpPr/>
            <p:nvPr/>
          </p:nvSpPr>
          <p:spPr>
            <a:xfrm>
              <a:off x="4980750" y="4513775"/>
              <a:ext cx="9615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a=FC(h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e5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918" name="Google Shape;4918;p104"/>
            <p:cNvGrpSpPr/>
            <p:nvPr/>
          </p:nvGrpSpPr>
          <p:grpSpPr>
            <a:xfrm>
              <a:off x="5009501" y="4878169"/>
              <a:ext cx="450600" cy="145800"/>
              <a:chOff x="705975" y="2212050"/>
              <a:chExt cx="450600" cy="145800"/>
            </a:xfrm>
          </p:grpSpPr>
          <p:sp>
            <p:nvSpPr>
              <p:cNvPr id="4919" name="Google Shape;4919;p104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0" name="Google Shape;4920;p104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1" name="Google Shape;4921;p104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22" name="Google Shape;4922;p104"/>
            <p:cNvSpPr/>
            <p:nvPr/>
          </p:nvSpPr>
          <p:spPr>
            <a:xfrm>
              <a:off x="5388602" y="4326083"/>
              <a:ext cx="145800" cy="1458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23" name="Google Shape;4923;p104"/>
            <p:cNvGrpSpPr/>
            <p:nvPr/>
          </p:nvGrpSpPr>
          <p:grpSpPr>
            <a:xfrm>
              <a:off x="5462892" y="4878169"/>
              <a:ext cx="450600" cy="145800"/>
              <a:chOff x="705975" y="2212050"/>
              <a:chExt cx="450600" cy="145800"/>
            </a:xfrm>
          </p:grpSpPr>
          <p:sp>
            <p:nvSpPr>
              <p:cNvPr id="4924" name="Google Shape;4924;p104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5" name="Google Shape;4925;p104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6" name="Google Shape;4926;p104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927" name="Google Shape;4927;p104"/>
          <p:cNvGrpSpPr/>
          <p:nvPr/>
        </p:nvGrpSpPr>
        <p:grpSpPr>
          <a:xfrm>
            <a:off x="4175489" y="4326083"/>
            <a:ext cx="961500" cy="697886"/>
            <a:chOff x="4980750" y="4326083"/>
            <a:chExt cx="961500" cy="697886"/>
          </a:xfrm>
        </p:grpSpPr>
        <p:sp>
          <p:nvSpPr>
            <p:cNvPr id="4928" name="Google Shape;4928;p104"/>
            <p:cNvSpPr/>
            <p:nvPr/>
          </p:nvSpPr>
          <p:spPr>
            <a:xfrm>
              <a:off x="4980750" y="4513775"/>
              <a:ext cx="9615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a=FC(h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929" name="Google Shape;4929;p104"/>
            <p:cNvGrpSpPr/>
            <p:nvPr/>
          </p:nvGrpSpPr>
          <p:grpSpPr>
            <a:xfrm>
              <a:off x="5009501" y="4878169"/>
              <a:ext cx="450600" cy="145800"/>
              <a:chOff x="705975" y="2212050"/>
              <a:chExt cx="450600" cy="145800"/>
            </a:xfrm>
          </p:grpSpPr>
          <p:sp>
            <p:nvSpPr>
              <p:cNvPr id="4930" name="Google Shape;4930;p104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1" name="Google Shape;4931;p104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2" name="Google Shape;4932;p104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33" name="Google Shape;4933;p104"/>
            <p:cNvSpPr/>
            <p:nvPr/>
          </p:nvSpPr>
          <p:spPr>
            <a:xfrm>
              <a:off x="5388602" y="4326083"/>
              <a:ext cx="145800" cy="145800"/>
            </a:xfrm>
            <a:prstGeom prst="rect">
              <a:avLst/>
            </a:prstGeom>
            <a:solidFill>
              <a:srgbClr val="F1C232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934" name="Google Shape;4934;p104"/>
            <p:cNvGrpSpPr/>
            <p:nvPr/>
          </p:nvGrpSpPr>
          <p:grpSpPr>
            <a:xfrm>
              <a:off x="5462892" y="4878169"/>
              <a:ext cx="450600" cy="145800"/>
              <a:chOff x="705975" y="2212050"/>
              <a:chExt cx="450600" cy="145800"/>
            </a:xfrm>
          </p:grpSpPr>
          <p:sp>
            <p:nvSpPr>
              <p:cNvPr id="4935" name="Google Shape;4935;p104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6" name="Google Shape;4936;p104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7" name="Google Shape;4937;p104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938" name="Google Shape;4938;p104"/>
          <p:cNvGrpSpPr/>
          <p:nvPr/>
        </p:nvGrpSpPr>
        <p:grpSpPr>
          <a:xfrm>
            <a:off x="4233450" y="3510275"/>
            <a:ext cx="680056" cy="766025"/>
            <a:chOff x="4233450" y="3510275"/>
            <a:chExt cx="680056" cy="766025"/>
          </a:xfrm>
        </p:grpSpPr>
        <p:sp>
          <p:nvSpPr>
            <p:cNvPr id="4939" name="Google Shape;4939;p104"/>
            <p:cNvSpPr txBox="1"/>
            <p:nvPr/>
          </p:nvSpPr>
          <p:spPr>
            <a:xfrm>
              <a:off x="4233450" y="3510275"/>
              <a:ext cx="3291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e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940" name="Google Shape;4940;p104"/>
            <p:cNvSpPr/>
            <p:nvPr/>
          </p:nvSpPr>
          <p:spPr>
            <a:xfrm>
              <a:off x="4443142" y="3557533"/>
              <a:ext cx="145800" cy="145800"/>
            </a:xfrm>
            <a:prstGeom prst="rect">
              <a:avLst/>
            </a:prstGeom>
            <a:solidFill>
              <a:srgbClr val="F1C232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941" name="Google Shape;4941;p104"/>
            <p:cNvCxnSpPr/>
            <p:nvPr/>
          </p:nvCxnSpPr>
          <p:spPr>
            <a:xfrm flipH="1" rot="10800000">
              <a:off x="4335714" y="3702489"/>
              <a:ext cx="480000" cy="25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942" name="Google Shape;4942;p104"/>
            <p:cNvSpPr txBox="1"/>
            <p:nvPr/>
          </p:nvSpPr>
          <p:spPr>
            <a:xfrm>
              <a:off x="4366950" y="3753100"/>
              <a:ext cx="311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Σ</a:t>
              </a:r>
              <a:endParaRPr/>
            </a:p>
          </p:txBody>
        </p:sp>
        <p:sp>
          <p:nvSpPr>
            <p:cNvPr id="4943" name="Google Shape;4943;p104"/>
            <p:cNvSpPr txBox="1"/>
            <p:nvPr/>
          </p:nvSpPr>
          <p:spPr>
            <a:xfrm>
              <a:off x="4558014" y="3745463"/>
              <a:ext cx="3291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e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944" name="Google Shape;4944;p104"/>
            <p:cNvSpPr/>
            <p:nvPr/>
          </p:nvSpPr>
          <p:spPr>
            <a:xfrm>
              <a:off x="4767706" y="3792721"/>
              <a:ext cx="145800" cy="1458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4945" name="Google Shape;4945;p104"/>
          <p:cNvGrpSpPr/>
          <p:nvPr/>
        </p:nvGrpSpPr>
        <p:grpSpPr>
          <a:xfrm>
            <a:off x="5300250" y="3510275"/>
            <a:ext cx="3651856" cy="766025"/>
            <a:chOff x="5300250" y="3510275"/>
            <a:chExt cx="3651856" cy="766025"/>
          </a:xfrm>
        </p:grpSpPr>
        <p:grpSp>
          <p:nvGrpSpPr>
            <p:cNvPr id="4946" name="Google Shape;4946;p104"/>
            <p:cNvGrpSpPr/>
            <p:nvPr/>
          </p:nvGrpSpPr>
          <p:grpSpPr>
            <a:xfrm>
              <a:off x="5300250" y="3510275"/>
              <a:ext cx="680056" cy="766025"/>
              <a:chOff x="4233450" y="3510275"/>
              <a:chExt cx="680056" cy="766025"/>
            </a:xfrm>
          </p:grpSpPr>
          <p:sp>
            <p:nvSpPr>
              <p:cNvPr id="4947" name="Google Shape;4947;p104"/>
              <p:cNvSpPr txBox="1"/>
              <p:nvPr/>
            </p:nvSpPr>
            <p:spPr>
              <a:xfrm>
                <a:off x="4233450" y="3510275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948" name="Google Shape;4948;p104"/>
              <p:cNvSpPr/>
              <p:nvPr/>
            </p:nvSpPr>
            <p:spPr>
              <a:xfrm>
                <a:off x="4443142" y="3557533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4949" name="Google Shape;4949;p104"/>
              <p:cNvCxnSpPr/>
              <p:nvPr/>
            </p:nvCxnSpPr>
            <p:spPr>
              <a:xfrm flipH="1" rot="10800000">
                <a:off x="4335714" y="3702489"/>
                <a:ext cx="480000" cy="25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950" name="Google Shape;4950;p104"/>
              <p:cNvSpPr txBox="1"/>
              <p:nvPr/>
            </p:nvSpPr>
            <p:spPr>
              <a:xfrm>
                <a:off x="4366950" y="3753100"/>
                <a:ext cx="3117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Σ</a:t>
                </a:r>
                <a:endParaRPr/>
              </a:p>
            </p:txBody>
          </p:sp>
          <p:sp>
            <p:nvSpPr>
              <p:cNvPr id="4951" name="Google Shape;4951;p104"/>
              <p:cNvSpPr txBox="1"/>
              <p:nvPr/>
            </p:nvSpPr>
            <p:spPr>
              <a:xfrm>
                <a:off x="4558014" y="3745463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952" name="Google Shape;4952;p104"/>
              <p:cNvSpPr/>
              <p:nvPr/>
            </p:nvSpPr>
            <p:spPr>
              <a:xfrm>
                <a:off x="4767706" y="3792721"/>
                <a:ext cx="145800" cy="1458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4953" name="Google Shape;4953;p104"/>
            <p:cNvGrpSpPr/>
            <p:nvPr/>
          </p:nvGrpSpPr>
          <p:grpSpPr>
            <a:xfrm>
              <a:off x="6290850" y="3510275"/>
              <a:ext cx="680056" cy="766025"/>
              <a:chOff x="4233450" y="3510275"/>
              <a:chExt cx="680056" cy="766025"/>
            </a:xfrm>
          </p:grpSpPr>
          <p:sp>
            <p:nvSpPr>
              <p:cNvPr id="4954" name="Google Shape;4954;p104"/>
              <p:cNvSpPr txBox="1"/>
              <p:nvPr/>
            </p:nvSpPr>
            <p:spPr>
              <a:xfrm>
                <a:off x="4233450" y="3510275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955" name="Google Shape;4955;p104"/>
              <p:cNvSpPr/>
              <p:nvPr/>
            </p:nvSpPr>
            <p:spPr>
              <a:xfrm>
                <a:off x="4443142" y="3557533"/>
                <a:ext cx="145800" cy="145800"/>
              </a:xfrm>
              <a:prstGeom prst="rect">
                <a:avLst/>
              </a:prstGeom>
              <a:solidFill>
                <a:srgbClr val="7F6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4956" name="Google Shape;4956;p104"/>
              <p:cNvCxnSpPr/>
              <p:nvPr/>
            </p:nvCxnSpPr>
            <p:spPr>
              <a:xfrm flipH="1" rot="10800000">
                <a:off x="4335714" y="3702489"/>
                <a:ext cx="480000" cy="25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957" name="Google Shape;4957;p104"/>
              <p:cNvSpPr txBox="1"/>
              <p:nvPr/>
            </p:nvSpPr>
            <p:spPr>
              <a:xfrm>
                <a:off x="4366950" y="3753100"/>
                <a:ext cx="3117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Σ</a:t>
                </a:r>
                <a:endParaRPr/>
              </a:p>
            </p:txBody>
          </p:sp>
          <p:sp>
            <p:nvSpPr>
              <p:cNvPr id="4958" name="Google Shape;4958;p104"/>
              <p:cNvSpPr txBox="1"/>
              <p:nvPr/>
            </p:nvSpPr>
            <p:spPr>
              <a:xfrm>
                <a:off x="4558014" y="3745463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959" name="Google Shape;4959;p104"/>
              <p:cNvSpPr/>
              <p:nvPr/>
            </p:nvSpPr>
            <p:spPr>
              <a:xfrm>
                <a:off x="4767706" y="3792721"/>
                <a:ext cx="145800" cy="1458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4960" name="Google Shape;4960;p104"/>
            <p:cNvGrpSpPr/>
            <p:nvPr/>
          </p:nvGrpSpPr>
          <p:grpSpPr>
            <a:xfrm>
              <a:off x="7281450" y="3510275"/>
              <a:ext cx="680056" cy="766025"/>
              <a:chOff x="4233450" y="3510275"/>
              <a:chExt cx="680056" cy="766025"/>
            </a:xfrm>
          </p:grpSpPr>
          <p:sp>
            <p:nvSpPr>
              <p:cNvPr id="4961" name="Google Shape;4961;p104"/>
              <p:cNvSpPr txBox="1"/>
              <p:nvPr/>
            </p:nvSpPr>
            <p:spPr>
              <a:xfrm>
                <a:off x="4233450" y="3510275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962" name="Google Shape;4962;p104"/>
              <p:cNvSpPr/>
              <p:nvPr/>
            </p:nvSpPr>
            <p:spPr>
              <a:xfrm>
                <a:off x="4443142" y="3557533"/>
                <a:ext cx="145800" cy="145800"/>
              </a:xfrm>
              <a:prstGeom prst="rect">
                <a:avLst/>
              </a:prstGeom>
              <a:solidFill>
                <a:srgbClr val="F1C232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4963" name="Google Shape;4963;p104"/>
              <p:cNvCxnSpPr/>
              <p:nvPr/>
            </p:nvCxnSpPr>
            <p:spPr>
              <a:xfrm flipH="1" rot="10800000">
                <a:off x="4335714" y="3702489"/>
                <a:ext cx="480000" cy="25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964" name="Google Shape;4964;p104"/>
              <p:cNvSpPr txBox="1"/>
              <p:nvPr/>
            </p:nvSpPr>
            <p:spPr>
              <a:xfrm>
                <a:off x="4366950" y="3753100"/>
                <a:ext cx="3117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Σ</a:t>
                </a:r>
                <a:endParaRPr/>
              </a:p>
            </p:txBody>
          </p:sp>
          <p:sp>
            <p:nvSpPr>
              <p:cNvPr id="4965" name="Google Shape;4965;p104"/>
              <p:cNvSpPr txBox="1"/>
              <p:nvPr/>
            </p:nvSpPr>
            <p:spPr>
              <a:xfrm>
                <a:off x="4558014" y="3745463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966" name="Google Shape;4966;p104"/>
              <p:cNvSpPr/>
              <p:nvPr/>
            </p:nvSpPr>
            <p:spPr>
              <a:xfrm>
                <a:off x="4767706" y="3792721"/>
                <a:ext cx="145800" cy="1458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4967" name="Google Shape;4967;p104"/>
            <p:cNvGrpSpPr/>
            <p:nvPr/>
          </p:nvGrpSpPr>
          <p:grpSpPr>
            <a:xfrm>
              <a:off x="8272050" y="3510275"/>
              <a:ext cx="680056" cy="766025"/>
              <a:chOff x="4233450" y="3510275"/>
              <a:chExt cx="680056" cy="766025"/>
            </a:xfrm>
          </p:grpSpPr>
          <p:sp>
            <p:nvSpPr>
              <p:cNvPr id="4968" name="Google Shape;4968;p104"/>
              <p:cNvSpPr txBox="1"/>
              <p:nvPr/>
            </p:nvSpPr>
            <p:spPr>
              <a:xfrm>
                <a:off x="4233450" y="3510275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969" name="Google Shape;4969;p104"/>
              <p:cNvSpPr/>
              <p:nvPr/>
            </p:nvSpPr>
            <p:spPr>
              <a:xfrm>
                <a:off x="4443142" y="3557533"/>
                <a:ext cx="145800" cy="145800"/>
              </a:xfrm>
              <a:prstGeom prst="rect">
                <a:avLst/>
              </a:prstGeom>
              <a:solidFill>
                <a:srgbClr val="FFD9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4970" name="Google Shape;4970;p104"/>
              <p:cNvCxnSpPr/>
              <p:nvPr/>
            </p:nvCxnSpPr>
            <p:spPr>
              <a:xfrm flipH="1" rot="10800000">
                <a:off x="4335714" y="3702489"/>
                <a:ext cx="480000" cy="25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971" name="Google Shape;4971;p104"/>
              <p:cNvSpPr txBox="1"/>
              <p:nvPr/>
            </p:nvSpPr>
            <p:spPr>
              <a:xfrm>
                <a:off x="4366950" y="3753100"/>
                <a:ext cx="3117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Σ</a:t>
                </a:r>
                <a:endParaRPr/>
              </a:p>
            </p:txBody>
          </p:sp>
          <p:sp>
            <p:nvSpPr>
              <p:cNvPr id="4972" name="Google Shape;4972;p104"/>
              <p:cNvSpPr txBox="1"/>
              <p:nvPr/>
            </p:nvSpPr>
            <p:spPr>
              <a:xfrm>
                <a:off x="4558014" y="3745463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973" name="Google Shape;4973;p104"/>
              <p:cNvSpPr/>
              <p:nvPr/>
            </p:nvSpPr>
            <p:spPr>
              <a:xfrm>
                <a:off x="4767706" y="3792721"/>
                <a:ext cx="145800" cy="1458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grpSp>
        <p:nvGrpSpPr>
          <p:cNvPr id="4974" name="Google Shape;4974;p104"/>
          <p:cNvGrpSpPr/>
          <p:nvPr/>
        </p:nvGrpSpPr>
        <p:grpSpPr>
          <a:xfrm>
            <a:off x="4209675" y="2925025"/>
            <a:ext cx="4849800" cy="591375"/>
            <a:chOff x="4209675" y="2925025"/>
            <a:chExt cx="4849800" cy="591375"/>
          </a:xfrm>
        </p:grpSpPr>
        <p:cxnSp>
          <p:nvCxnSpPr>
            <p:cNvPr id="4975" name="Google Shape;4975;p104"/>
            <p:cNvCxnSpPr/>
            <p:nvPr/>
          </p:nvCxnSpPr>
          <p:spPr>
            <a:xfrm>
              <a:off x="4209675" y="3516400"/>
              <a:ext cx="4849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976" name="Google Shape;4976;p104"/>
            <p:cNvGrpSpPr/>
            <p:nvPr/>
          </p:nvGrpSpPr>
          <p:grpSpPr>
            <a:xfrm>
              <a:off x="4450964" y="2925025"/>
              <a:ext cx="4338586" cy="540000"/>
              <a:chOff x="4583600" y="2086825"/>
              <a:chExt cx="4338586" cy="540000"/>
            </a:xfrm>
          </p:grpSpPr>
          <p:sp>
            <p:nvSpPr>
              <p:cNvPr id="4977" name="Google Shape;4977;p104"/>
              <p:cNvSpPr/>
              <p:nvPr/>
            </p:nvSpPr>
            <p:spPr>
              <a:xfrm>
                <a:off x="4583600" y="2391200"/>
                <a:ext cx="280200" cy="2355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8" name="Google Shape;4978;p104"/>
              <p:cNvSpPr/>
              <p:nvPr/>
            </p:nvSpPr>
            <p:spPr>
              <a:xfrm>
                <a:off x="5670186" y="2201925"/>
                <a:ext cx="280200" cy="4248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9" name="Google Shape;4979;p104"/>
              <p:cNvSpPr/>
              <p:nvPr/>
            </p:nvSpPr>
            <p:spPr>
              <a:xfrm>
                <a:off x="6660786" y="2086825"/>
                <a:ext cx="280200" cy="5400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0" name="Google Shape;4980;p104"/>
              <p:cNvSpPr/>
              <p:nvPr/>
            </p:nvSpPr>
            <p:spPr>
              <a:xfrm>
                <a:off x="7621286" y="2356925"/>
                <a:ext cx="280200" cy="2697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1" name="Google Shape;4981;p104"/>
              <p:cNvSpPr/>
              <p:nvPr/>
            </p:nvSpPr>
            <p:spPr>
              <a:xfrm>
                <a:off x="8641986" y="2527838"/>
                <a:ext cx="280200" cy="987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982" name="Google Shape;4982;p104"/>
          <p:cNvSpPr txBox="1"/>
          <p:nvPr/>
        </p:nvSpPr>
        <p:spPr>
          <a:xfrm>
            <a:off x="3633184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&lt;E&gt;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83" name="Google Shape;4983;p104"/>
          <p:cNvSpPr txBox="1"/>
          <p:nvPr/>
        </p:nvSpPr>
        <p:spPr>
          <a:xfrm>
            <a:off x="3637493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998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984" name="Google Shape;4984;p104"/>
          <p:cNvGrpSpPr/>
          <p:nvPr/>
        </p:nvGrpSpPr>
        <p:grpSpPr>
          <a:xfrm>
            <a:off x="3722498" y="3874851"/>
            <a:ext cx="450600" cy="145800"/>
            <a:chOff x="705975" y="2364450"/>
            <a:chExt cx="450600" cy="145800"/>
          </a:xfrm>
        </p:grpSpPr>
        <p:sp>
          <p:nvSpPr>
            <p:cNvPr id="4985" name="Google Shape;4985;p104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6" name="Google Shape;4986;p104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7" name="Google Shape;4987;p104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88" name="Google Shape;4988;p104"/>
          <p:cNvSpPr/>
          <p:nvPr/>
        </p:nvSpPr>
        <p:spPr>
          <a:xfrm>
            <a:off x="3587400" y="2793275"/>
            <a:ext cx="5023200" cy="2350200"/>
          </a:xfrm>
          <a:prstGeom prst="rect">
            <a:avLst/>
          </a:prstGeom>
          <a:solidFill>
            <a:srgbClr val="FAEFE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9" name="Google Shape;4989;p104"/>
          <p:cNvSpPr/>
          <p:nvPr/>
        </p:nvSpPr>
        <p:spPr>
          <a:xfrm>
            <a:off x="4632689" y="4513775"/>
            <a:ext cx="9615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=FC(h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d1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,h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e1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990" name="Google Shape;4990;p104"/>
          <p:cNvGrpSpPr/>
          <p:nvPr/>
        </p:nvGrpSpPr>
        <p:grpSpPr>
          <a:xfrm>
            <a:off x="4661440" y="4878169"/>
            <a:ext cx="450600" cy="145800"/>
            <a:chOff x="705975" y="2212050"/>
            <a:chExt cx="450600" cy="145800"/>
          </a:xfrm>
        </p:grpSpPr>
        <p:sp>
          <p:nvSpPr>
            <p:cNvPr id="4991" name="Google Shape;4991;p104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2" name="Google Shape;4992;p104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3" name="Google Shape;4993;p104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94" name="Google Shape;4994;p104"/>
          <p:cNvSpPr/>
          <p:nvPr/>
        </p:nvSpPr>
        <p:spPr>
          <a:xfrm>
            <a:off x="5040542" y="4326083"/>
            <a:ext cx="145800" cy="1458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95" name="Google Shape;4995;p104"/>
          <p:cNvGrpSpPr/>
          <p:nvPr/>
        </p:nvGrpSpPr>
        <p:grpSpPr>
          <a:xfrm>
            <a:off x="5114831" y="4878169"/>
            <a:ext cx="450600" cy="145800"/>
            <a:chOff x="705975" y="2212050"/>
            <a:chExt cx="450600" cy="145800"/>
          </a:xfrm>
        </p:grpSpPr>
        <p:sp>
          <p:nvSpPr>
            <p:cNvPr id="4996" name="Google Shape;4996;p104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7" name="Google Shape;4997;p104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8" name="Google Shape;4998;p104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99" name="Google Shape;4999;p104"/>
          <p:cNvSpPr/>
          <p:nvPr/>
        </p:nvSpPr>
        <p:spPr>
          <a:xfrm>
            <a:off x="5623289" y="4513775"/>
            <a:ext cx="9615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=FC(h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d1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,h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e1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000" name="Google Shape;5000;p104"/>
          <p:cNvGrpSpPr/>
          <p:nvPr/>
        </p:nvGrpSpPr>
        <p:grpSpPr>
          <a:xfrm>
            <a:off x="5652040" y="4878169"/>
            <a:ext cx="450600" cy="145800"/>
            <a:chOff x="705975" y="2212050"/>
            <a:chExt cx="450600" cy="145800"/>
          </a:xfrm>
        </p:grpSpPr>
        <p:sp>
          <p:nvSpPr>
            <p:cNvPr id="5001" name="Google Shape;5001;p104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2" name="Google Shape;5002;p104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3" name="Google Shape;5003;p104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04" name="Google Shape;5004;p104"/>
          <p:cNvSpPr/>
          <p:nvPr/>
        </p:nvSpPr>
        <p:spPr>
          <a:xfrm>
            <a:off x="6031142" y="4326083"/>
            <a:ext cx="145800" cy="145800"/>
          </a:xfrm>
          <a:prstGeom prst="rect">
            <a:avLst/>
          </a:prstGeom>
          <a:solidFill>
            <a:srgbClr val="BF9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05" name="Google Shape;5005;p104"/>
          <p:cNvGrpSpPr/>
          <p:nvPr/>
        </p:nvGrpSpPr>
        <p:grpSpPr>
          <a:xfrm>
            <a:off x="6105431" y="4878169"/>
            <a:ext cx="450600" cy="145800"/>
            <a:chOff x="705975" y="2212050"/>
            <a:chExt cx="450600" cy="145800"/>
          </a:xfrm>
        </p:grpSpPr>
        <p:sp>
          <p:nvSpPr>
            <p:cNvPr id="5006" name="Google Shape;5006;p104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7" name="Google Shape;5007;p104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8" name="Google Shape;5008;p104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09" name="Google Shape;5009;p104"/>
          <p:cNvSpPr/>
          <p:nvPr/>
        </p:nvSpPr>
        <p:spPr>
          <a:xfrm>
            <a:off x="6613889" y="4513775"/>
            <a:ext cx="9615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=FC(h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d1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,h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e1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010" name="Google Shape;5010;p104"/>
          <p:cNvGrpSpPr/>
          <p:nvPr/>
        </p:nvGrpSpPr>
        <p:grpSpPr>
          <a:xfrm>
            <a:off x="6642640" y="4878169"/>
            <a:ext cx="450600" cy="145800"/>
            <a:chOff x="705975" y="2212050"/>
            <a:chExt cx="450600" cy="145800"/>
          </a:xfrm>
        </p:grpSpPr>
        <p:sp>
          <p:nvSpPr>
            <p:cNvPr id="5011" name="Google Shape;5011;p104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2" name="Google Shape;5012;p104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3" name="Google Shape;5013;p104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14" name="Google Shape;5014;p104"/>
          <p:cNvSpPr/>
          <p:nvPr/>
        </p:nvSpPr>
        <p:spPr>
          <a:xfrm>
            <a:off x="7021742" y="4326083"/>
            <a:ext cx="145800" cy="145800"/>
          </a:xfrm>
          <a:prstGeom prst="rect">
            <a:avLst/>
          </a:prstGeom>
          <a:solidFill>
            <a:srgbClr val="BF9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15" name="Google Shape;5015;p104"/>
          <p:cNvGrpSpPr/>
          <p:nvPr/>
        </p:nvGrpSpPr>
        <p:grpSpPr>
          <a:xfrm>
            <a:off x="7096031" y="4878169"/>
            <a:ext cx="450600" cy="145800"/>
            <a:chOff x="705975" y="2212050"/>
            <a:chExt cx="450600" cy="145800"/>
          </a:xfrm>
        </p:grpSpPr>
        <p:sp>
          <p:nvSpPr>
            <p:cNvPr id="5016" name="Google Shape;5016;p104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7" name="Google Shape;5017;p104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8" name="Google Shape;5018;p104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19" name="Google Shape;5019;p104"/>
          <p:cNvSpPr/>
          <p:nvPr/>
        </p:nvSpPr>
        <p:spPr>
          <a:xfrm>
            <a:off x="7604489" y="4513775"/>
            <a:ext cx="9615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=FC(h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d1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,h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e1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020" name="Google Shape;5020;p104"/>
          <p:cNvGrpSpPr/>
          <p:nvPr/>
        </p:nvGrpSpPr>
        <p:grpSpPr>
          <a:xfrm>
            <a:off x="7633240" y="4878169"/>
            <a:ext cx="450600" cy="145800"/>
            <a:chOff x="705975" y="2212050"/>
            <a:chExt cx="450600" cy="145800"/>
          </a:xfrm>
        </p:grpSpPr>
        <p:sp>
          <p:nvSpPr>
            <p:cNvPr id="5021" name="Google Shape;5021;p104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2" name="Google Shape;5022;p104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3" name="Google Shape;5023;p104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24" name="Google Shape;5024;p104"/>
          <p:cNvSpPr/>
          <p:nvPr/>
        </p:nvSpPr>
        <p:spPr>
          <a:xfrm>
            <a:off x="8012342" y="4326083"/>
            <a:ext cx="145800" cy="1458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25" name="Google Shape;5025;p104"/>
          <p:cNvGrpSpPr/>
          <p:nvPr/>
        </p:nvGrpSpPr>
        <p:grpSpPr>
          <a:xfrm>
            <a:off x="8086631" y="4878169"/>
            <a:ext cx="450600" cy="145800"/>
            <a:chOff x="705975" y="2212050"/>
            <a:chExt cx="450600" cy="145800"/>
          </a:xfrm>
        </p:grpSpPr>
        <p:sp>
          <p:nvSpPr>
            <p:cNvPr id="5026" name="Google Shape;5026;p104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7" name="Google Shape;5027;p104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8" name="Google Shape;5028;p104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29" name="Google Shape;5029;p104"/>
          <p:cNvSpPr/>
          <p:nvPr/>
        </p:nvSpPr>
        <p:spPr>
          <a:xfrm>
            <a:off x="3642089" y="4513775"/>
            <a:ext cx="9615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baseline="-25000" lang="en" sz="9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=FC(h</a:t>
            </a:r>
            <a:r>
              <a:rPr baseline="-25000" lang="en" sz="900">
                <a:latin typeface="Helvetica Neue"/>
                <a:ea typeface="Helvetica Neue"/>
                <a:cs typeface="Helvetica Neue"/>
                <a:sym typeface="Helvetica Neue"/>
              </a:rPr>
              <a:t>d1</a:t>
            </a: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,h</a:t>
            </a:r>
            <a:r>
              <a:rPr baseline="-25000" lang="en" sz="900">
                <a:latin typeface="Helvetica Neue"/>
                <a:ea typeface="Helvetica Neue"/>
                <a:cs typeface="Helvetica Neue"/>
                <a:sym typeface="Helvetica Neue"/>
              </a:rPr>
              <a:t>e1</a:t>
            </a: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030" name="Google Shape;5030;p104"/>
          <p:cNvGrpSpPr/>
          <p:nvPr/>
        </p:nvGrpSpPr>
        <p:grpSpPr>
          <a:xfrm>
            <a:off x="3670840" y="4878169"/>
            <a:ext cx="450600" cy="145800"/>
            <a:chOff x="705975" y="2212050"/>
            <a:chExt cx="450600" cy="145800"/>
          </a:xfrm>
        </p:grpSpPr>
        <p:sp>
          <p:nvSpPr>
            <p:cNvPr id="5031" name="Google Shape;5031;p104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2" name="Google Shape;5032;p104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3" name="Google Shape;5033;p104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34" name="Google Shape;5034;p104"/>
          <p:cNvSpPr/>
          <p:nvPr/>
        </p:nvSpPr>
        <p:spPr>
          <a:xfrm>
            <a:off x="4049942" y="4326083"/>
            <a:ext cx="145800" cy="1458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035" name="Google Shape;5035;p104"/>
          <p:cNvGrpSpPr/>
          <p:nvPr/>
        </p:nvGrpSpPr>
        <p:grpSpPr>
          <a:xfrm>
            <a:off x="4124231" y="4878169"/>
            <a:ext cx="450600" cy="145800"/>
            <a:chOff x="705975" y="2212050"/>
            <a:chExt cx="450600" cy="145800"/>
          </a:xfrm>
        </p:grpSpPr>
        <p:sp>
          <p:nvSpPr>
            <p:cNvPr id="5036" name="Google Shape;5036;p104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p104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p104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39" name="Google Shape;5039;p104"/>
          <p:cNvSpPr txBox="1"/>
          <p:nvPr/>
        </p:nvSpPr>
        <p:spPr>
          <a:xfrm>
            <a:off x="3700050" y="3510275"/>
            <a:ext cx="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40" name="Google Shape;5040;p104"/>
          <p:cNvSpPr/>
          <p:nvPr/>
        </p:nvSpPr>
        <p:spPr>
          <a:xfrm>
            <a:off x="3909742" y="3557533"/>
            <a:ext cx="145800" cy="1458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041" name="Google Shape;5041;p104"/>
          <p:cNvCxnSpPr/>
          <p:nvPr/>
        </p:nvCxnSpPr>
        <p:spPr>
          <a:xfrm flipH="1" rot="10800000">
            <a:off x="3802314" y="3702489"/>
            <a:ext cx="480000" cy="2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42" name="Google Shape;5042;p104"/>
          <p:cNvSpPr txBox="1"/>
          <p:nvPr/>
        </p:nvSpPr>
        <p:spPr>
          <a:xfrm>
            <a:off x="3833550" y="3753100"/>
            <a:ext cx="311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endParaRPr/>
          </a:p>
        </p:txBody>
      </p:sp>
      <p:sp>
        <p:nvSpPr>
          <p:cNvPr id="5043" name="Google Shape;5043;p104"/>
          <p:cNvSpPr txBox="1"/>
          <p:nvPr/>
        </p:nvSpPr>
        <p:spPr>
          <a:xfrm>
            <a:off x="4024614" y="3745463"/>
            <a:ext cx="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44" name="Google Shape;5044;p104"/>
          <p:cNvSpPr/>
          <p:nvPr/>
        </p:nvSpPr>
        <p:spPr>
          <a:xfrm>
            <a:off x="4234306" y="3792721"/>
            <a:ext cx="145800" cy="145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45" name="Google Shape;5045;p104"/>
          <p:cNvSpPr txBox="1"/>
          <p:nvPr/>
        </p:nvSpPr>
        <p:spPr>
          <a:xfrm>
            <a:off x="4766850" y="3510275"/>
            <a:ext cx="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46" name="Google Shape;5046;p104"/>
          <p:cNvSpPr/>
          <p:nvPr/>
        </p:nvSpPr>
        <p:spPr>
          <a:xfrm>
            <a:off x="4976542" y="3557533"/>
            <a:ext cx="145800" cy="1458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047" name="Google Shape;5047;p104"/>
          <p:cNvCxnSpPr/>
          <p:nvPr/>
        </p:nvCxnSpPr>
        <p:spPr>
          <a:xfrm flipH="1" rot="10800000">
            <a:off x="4869114" y="3702489"/>
            <a:ext cx="480000" cy="2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48" name="Google Shape;5048;p104"/>
          <p:cNvSpPr txBox="1"/>
          <p:nvPr/>
        </p:nvSpPr>
        <p:spPr>
          <a:xfrm>
            <a:off x="4900350" y="3753100"/>
            <a:ext cx="311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endParaRPr/>
          </a:p>
        </p:txBody>
      </p:sp>
      <p:sp>
        <p:nvSpPr>
          <p:cNvPr id="5049" name="Google Shape;5049;p104"/>
          <p:cNvSpPr txBox="1"/>
          <p:nvPr/>
        </p:nvSpPr>
        <p:spPr>
          <a:xfrm>
            <a:off x="5091414" y="3745463"/>
            <a:ext cx="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50" name="Google Shape;5050;p104"/>
          <p:cNvSpPr/>
          <p:nvPr/>
        </p:nvSpPr>
        <p:spPr>
          <a:xfrm>
            <a:off x="5301106" y="3792721"/>
            <a:ext cx="145800" cy="145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51" name="Google Shape;5051;p104"/>
          <p:cNvSpPr txBox="1"/>
          <p:nvPr/>
        </p:nvSpPr>
        <p:spPr>
          <a:xfrm>
            <a:off x="5757450" y="3510275"/>
            <a:ext cx="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52" name="Google Shape;5052;p104"/>
          <p:cNvSpPr/>
          <p:nvPr/>
        </p:nvSpPr>
        <p:spPr>
          <a:xfrm>
            <a:off x="5967142" y="3557533"/>
            <a:ext cx="145800" cy="145800"/>
          </a:xfrm>
          <a:prstGeom prst="rect">
            <a:avLst/>
          </a:prstGeom>
          <a:solidFill>
            <a:srgbClr val="BF9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053" name="Google Shape;5053;p104"/>
          <p:cNvCxnSpPr/>
          <p:nvPr/>
        </p:nvCxnSpPr>
        <p:spPr>
          <a:xfrm flipH="1" rot="10800000">
            <a:off x="5859714" y="3702489"/>
            <a:ext cx="480000" cy="2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54" name="Google Shape;5054;p104"/>
          <p:cNvSpPr txBox="1"/>
          <p:nvPr/>
        </p:nvSpPr>
        <p:spPr>
          <a:xfrm>
            <a:off x="5890950" y="3753100"/>
            <a:ext cx="311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endParaRPr/>
          </a:p>
        </p:txBody>
      </p:sp>
      <p:sp>
        <p:nvSpPr>
          <p:cNvPr id="5055" name="Google Shape;5055;p104"/>
          <p:cNvSpPr txBox="1"/>
          <p:nvPr/>
        </p:nvSpPr>
        <p:spPr>
          <a:xfrm>
            <a:off x="6082014" y="3745463"/>
            <a:ext cx="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56" name="Google Shape;5056;p104"/>
          <p:cNvSpPr/>
          <p:nvPr/>
        </p:nvSpPr>
        <p:spPr>
          <a:xfrm>
            <a:off x="6291706" y="3792721"/>
            <a:ext cx="145800" cy="145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57" name="Google Shape;5057;p104"/>
          <p:cNvSpPr txBox="1"/>
          <p:nvPr/>
        </p:nvSpPr>
        <p:spPr>
          <a:xfrm>
            <a:off x="6748050" y="3510275"/>
            <a:ext cx="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58" name="Google Shape;5058;p104"/>
          <p:cNvSpPr/>
          <p:nvPr/>
        </p:nvSpPr>
        <p:spPr>
          <a:xfrm>
            <a:off x="6957742" y="3557533"/>
            <a:ext cx="145800" cy="145800"/>
          </a:xfrm>
          <a:prstGeom prst="rect">
            <a:avLst/>
          </a:prstGeom>
          <a:solidFill>
            <a:srgbClr val="BF9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059" name="Google Shape;5059;p104"/>
          <p:cNvCxnSpPr/>
          <p:nvPr/>
        </p:nvCxnSpPr>
        <p:spPr>
          <a:xfrm flipH="1" rot="10800000">
            <a:off x="6850314" y="3702489"/>
            <a:ext cx="480000" cy="2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60" name="Google Shape;5060;p104"/>
          <p:cNvSpPr txBox="1"/>
          <p:nvPr/>
        </p:nvSpPr>
        <p:spPr>
          <a:xfrm>
            <a:off x="6881550" y="3753100"/>
            <a:ext cx="311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endParaRPr/>
          </a:p>
        </p:txBody>
      </p:sp>
      <p:sp>
        <p:nvSpPr>
          <p:cNvPr id="5061" name="Google Shape;5061;p104"/>
          <p:cNvSpPr txBox="1"/>
          <p:nvPr/>
        </p:nvSpPr>
        <p:spPr>
          <a:xfrm>
            <a:off x="7072614" y="3745463"/>
            <a:ext cx="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62" name="Google Shape;5062;p104"/>
          <p:cNvSpPr/>
          <p:nvPr/>
        </p:nvSpPr>
        <p:spPr>
          <a:xfrm>
            <a:off x="7282306" y="3792721"/>
            <a:ext cx="145800" cy="145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63" name="Google Shape;5063;p104"/>
          <p:cNvSpPr txBox="1"/>
          <p:nvPr/>
        </p:nvSpPr>
        <p:spPr>
          <a:xfrm>
            <a:off x="7738650" y="3510275"/>
            <a:ext cx="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64" name="Google Shape;5064;p104"/>
          <p:cNvSpPr/>
          <p:nvPr/>
        </p:nvSpPr>
        <p:spPr>
          <a:xfrm>
            <a:off x="7948342" y="3557533"/>
            <a:ext cx="145800" cy="1458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065" name="Google Shape;5065;p104"/>
          <p:cNvCxnSpPr/>
          <p:nvPr/>
        </p:nvCxnSpPr>
        <p:spPr>
          <a:xfrm flipH="1" rot="10800000">
            <a:off x="7840914" y="3702489"/>
            <a:ext cx="480000" cy="2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66" name="Google Shape;5066;p104"/>
          <p:cNvCxnSpPr/>
          <p:nvPr/>
        </p:nvCxnSpPr>
        <p:spPr>
          <a:xfrm rot="10800000">
            <a:off x="4486090" y="2661644"/>
            <a:ext cx="0" cy="3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67" name="Google Shape;5067;p104"/>
          <p:cNvSpPr txBox="1"/>
          <p:nvPr/>
        </p:nvSpPr>
        <p:spPr>
          <a:xfrm>
            <a:off x="7872150" y="3753100"/>
            <a:ext cx="311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endParaRPr/>
          </a:p>
        </p:txBody>
      </p:sp>
      <p:sp>
        <p:nvSpPr>
          <p:cNvPr id="5068" name="Google Shape;5068;p104"/>
          <p:cNvSpPr txBox="1"/>
          <p:nvPr/>
        </p:nvSpPr>
        <p:spPr>
          <a:xfrm>
            <a:off x="8063214" y="3745463"/>
            <a:ext cx="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69" name="Google Shape;5069;p104"/>
          <p:cNvSpPr/>
          <p:nvPr/>
        </p:nvSpPr>
        <p:spPr>
          <a:xfrm>
            <a:off x="8272906" y="3792721"/>
            <a:ext cx="145800" cy="145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070" name="Google Shape;5070;p104"/>
          <p:cNvGrpSpPr/>
          <p:nvPr/>
        </p:nvGrpSpPr>
        <p:grpSpPr>
          <a:xfrm>
            <a:off x="3676275" y="2967125"/>
            <a:ext cx="4849800" cy="549275"/>
            <a:chOff x="4209675" y="2967125"/>
            <a:chExt cx="4849800" cy="549275"/>
          </a:xfrm>
        </p:grpSpPr>
        <p:cxnSp>
          <p:nvCxnSpPr>
            <p:cNvPr id="5071" name="Google Shape;5071;p104"/>
            <p:cNvCxnSpPr/>
            <p:nvPr/>
          </p:nvCxnSpPr>
          <p:spPr>
            <a:xfrm>
              <a:off x="4209675" y="3516400"/>
              <a:ext cx="4849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072" name="Google Shape;5072;p104"/>
            <p:cNvGrpSpPr/>
            <p:nvPr/>
          </p:nvGrpSpPr>
          <p:grpSpPr>
            <a:xfrm>
              <a:off x="4450975" y="2967125"/>
              <a:ext cx="4338575" cy="497800"/>
              <a:chOff x="4583611" y="2128925"/>
              <a:chExt cx="4338575" cy="497800"/>
            </a:xfrm>
          </p:grpSpPr>
          <p:sp>
            <p:nvSpPr>
              <p:cNvPr id="5073" name="Google Shape;5073;p104"/>
              <p:cNvSpPr/>
              <p:nvPr/>
            </p:nvSpPr>
            <p:spPr>
              <a:xfrm>
                <a:off x="4583611" y="2573525"/>
                <a:ext cx="280200" cy="531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4" name="Google Shape;5074;p104"/>
              <p:cNvSpPr/>
              <p:nvPr/>
            </p:nvSpPr>
            <p:spPr>
              <a:xfrm>
                <a:off x="5670186" y="2480925"/>
                <a:ext cx="280200" cy="1458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5" name="Google Shape;5075;p104"/>
              <p:cNvSpPr/>
              <p:nvPr/>
            </p:nvSpPr>
            <p:spPr>
              <a:xfrm>
                <a:off x="6660786" y="2129025"/>
                <a:ext cx="280200" cy="4977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6" name="Google Shape;5076;p104"/>
              <p:cNvSpPr/>
              <p:nvPr/>
            </p:nvSpPr>
            <p:spPr>
              <a:xfrm>
                <a:off x="7621286" y="2128925"/>
                <a:ext cx="280200" cy="4977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7" name="Google Shape;5077;p104"/>
              <p:cNvSpPr/>
              <p:nvPr/>
            </p:nvSpPr>
            <p:spPr>
              <a:xfrm>
                <a:off x="8641986" y="2573445"/>
                <a:ext cx="280200" cy="531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078" name="Google Shape;5078;p104"/>
          <p:cNvSpPr txBox="1"/>
          <p:nvPr/>
        </p:nvSpPr>
        <p:spPr>
          <a:xfrm>
            <a:off x="3099784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&lt;E&gt;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79" name="Google Shape;5079;p104"/>
          <p:cNvSpPr txBox="1"/>
          <p:nvPr/>
        </p:nvSpPr>
        <p:spPr>
          <a:xfrm>
            <a:off x="3104093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998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80" name="Google Shape;5080;p104"/>
          <p:cNvSpPr/>
          <p:nvPr/>
        </p:nvSpPr>
        <p:spPr>
          <a:xfrm>
            <a:off x="3189098" y="3874851"/>
            <a:ext cx="145800" cy="145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1" name="Google Shape;5081;p104"/>
          <p:cNvSpPr/>
          <p:nvPr/>
        </p:nvSpPr>
        <p:spPr>
          <a:xfrm>
            <a:off x="3341498" y="3874851"/>
            <a:ext cx="145800" cy="145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2" name="Google Shape;5082;p104"/>
          <p:cNvSpPr/>
          <p:nvPr/>
        </p:nvSpPr>
        <p:spPr>
          <a:xfrm>
            <a:off x="3493898" y="3874851"/>
            <a:ext cx="145800" cy="145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3" name="Google Shape;5083;p104"/>
          <p:cNvSpPr/>
          <p:nvPr/>
        </p:nvSpPr>
        <p:spPr>
          <a:xfrm>
            <a:off x="3054000" y="2793275"/>
            <a:ext cx="5023200" cy="23502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4" name="Google Shape;5084;p104"/>
          <p:cNvSpPr/>
          <p:nvPr/>
        </p:nvSpPr>
        <p:spPr>
          <a:xfrm>
            <a:off x="4099289" y="4513775"/>
            <a:ext cx="9615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=FC(h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d1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,h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e1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085" name="Google Shape;5085;p104"/>
          <p:cNvGrpSpPr/>
          <p:nvPr/>
        </p:nvGrpSpPr>
        <p:grpSpPr>
          <a:xfrm>
            <a:off x="4128040" y="4878169"/>
            <a:ext cx="450600" cy="145800"/>
            <a:chOff x="705975" y="2212050"/>
            <a:chExt cx="450600" cy="145800"/>
          </a:xfrm>
        </p:grpSpPr>
        <p:sp>
          <p:nvSpPr>
            <p:cNvPr id="5086" name="Google Shape;5086;p104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7" name="Google Shape;5087;p104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8" name="Google Shape;5088;p104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89" name="Google Shape;5089;p104"/>
          <p:cNvSpPr/>
          <p:nvPr/>
        </p:nvSpPr>
        <p:spPr>
          <a:xfrm>
            <a:off x="4507142" y="4326083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90" name="Google Shape;5090;p104"/>
          <p:cNvGrpSpPr/>
          <p:nvPr/>
        </p:nvGrpSpPr>
        <p:grpSpPr>
          <a:xfrm>
            <a:off x="4581431" y="4878169"/>
            <a:ext cx="450600" cy="145800"/>
            <a:chOff x="705975" y="2212050"/>
            <a:chExt cx="450600" cy="145800"/>
          </a:xfrm>
        </p:grpSpPr>
        <p:sp>
          <p:nvSpPr>
            <p:cNvPr id="5091" name="Google Shape;5091;p104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2" name="Google Shape;5092;p104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3" name="Google Shape;5093;p104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94" name="Google Shape;5094;p104"/>
          <p:cNvSpPr/>
          <p:nvPr/>
        </p:nvSpPr>
        <p:spPr>
          <a:xfrm>
            <a:off x="5089889" y="4513775"/>
            <a:ext cx="9615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=FC(h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d1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,h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e1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095" name="Google Shape;5095;p104"/>
          <p:cNvGrpSpPr/>
          <p:nvPr/>
        </p:nvGrpSpPr>
        <p:grpSpPr>
          <a:xfrm>
            <a:off x="5118640" y="4878169"/>
            <a:ext cx="450600" cy="145800"/>
            <a:chOff x="705975" y="2212050"/>
            <a:chExt cx="450600" cy="145800"/>
          </a:xfrm>
        </p:grpSpPr>
        <p:sp>
          <p:nvSpPr>
            <p:cNvPr id="5096" name="Google Shape;5096;p104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7" name="Google Shape;5097;p104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8" name="Google Shape;5098;p104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99" name="Google Shape;5099;p104"/>
          <p:cNvSpPr/>
          <p:nvPr/>
        </p:nvSpPr>
        <p:spPr>
          <a:xfrm>
            <a:off x="5497742" y="4326083"/>
            <a:ext cx="145800" cy="1458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00" name="Google Shape;5100;p104"/>
          <p:cNvGrpSpPr/>
          <p:nvPr/>
        </p:nvGrpSpPr>
        <p:grpSpPr>
          <a:xfrm>
            <a:off x="5572031" y="4878169"/>
            <a:ext cx="450600" cy="145800"/>
            <a:chOff x="705975" y="2212050"/>
            <a:chExt cx="450600" cy="145800"/>
          </a:xfrm>
        </p:grpSpPr>
        <p:sp>
          <p:nvSpPr>
            <p:cNvPr id="5101" name="Google Shape;5101;p104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2" name="Google Shape;5102;p104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3" name="Google Shape;5103;p104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04" name="Google Shape;5104;p104"/>
          <p:cNvSpPr/>
          <p:nvPr/>
        </p:nvSpPr>
        <p:spPr>
          <a:xfrm>
            <a:off x="6080489" y="4513775"/>
            <a:ext cx="9615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=FC(h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d1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,h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e1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105" name="Google Shape;5105;p104"/>
          <p:cNvGrpSpPr/>
          <p:nvPr/>
        </p:nvGrpSpPr>
        <p:grpSpPr>
          <a:xfrm>
            <a:off x="6109240" y="4878169"/>
            <a:ext cx="450600" cy="145800"/>
            <a:chOff x="705975" y="2212050"/>
            <a:chExt cx="450600" cy="145800"/>
          </a:xfrm>
        </p:grpSpPr>
        <p:sp>
          <p:nvSpPr>
            <p:cNvPr id="5106" name="Google Shape;5106;p104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7" name="Google Shape;5107;p104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8" name="Google Shape;5108;p104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09" name="Google Shape;5109;p104"/>
          <p:cNvSpPr/>
          <p:nvPr/>
        </p:nvSpPr>
        <p:spPr>
          <a:xfrm>
            <a:off x="6488342" y="4326083"/>
            <a:ext cx="145800" cy="145800"/>
          </a:xfrm>
          <a:prstGeom prst="rect">
            <a:avLst/>
          </a:prstGeom>
          <a:solidFill>
            <a:srgbClr val="7F6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10" name="Google Shape;5110;p104"/>
          <p:cNvGrpSpPr/>
          <p:nvPr/>
        </p:nvGrpSpPr>
        <p:grpSpPr>
          <a:xfrm>
            <a:off x="6562631" y="4878169"/>
            <a:ext cx="450600" cy="145800"/>
            <a:chOff x="705975" y="2212050"/>
            <a:chExt cx="450600" cy="145800"/>
          </a:xfrm>
        </p:grpSpPr>
        <p:sp>
          <p:nvSpPr>
            <p:cNvPr id="5111" name="Google Shape;5111;p104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2" name="Google Shape;5112;p104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3" name="Google Shape;5113;p104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14" name="Google Shape;5114;p104"/>
          <p:cNvSpPr/>
          <p:nvPr/>
        </p:nvSpPr>
        <p:spPr>
          <a:xfrm>
            <a:off x="7071089" y="4513775"/>
            <a:ext cx="9615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=FC(h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d1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,h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e1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115" name="Google Shape;5115;p104"/>
          <p:cNvGrpSpPr/>
          <p:nvPr/>
        </p:nvGrpSpPr>
        <p:grpSpPr>
          <a:xfrm>
            <a:off x="7099840" y="4878169"/>
            <a:ext cx="450600" cy="145800"/>
            <a:chOff x="705975" y="2212050"/>
            <a:chExt cx="450600" cy="145800"/>
          </a:xfrm>
        </p:grpSpPr>
        <p:sp>
          <p:nvSpPr>
            <p:cNvPr id="5116" name="Google Shape;5116;p104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7" name="Google Shape;5117;p104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8" name="Google Shape;5118;p104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19" name="Google Shape;5119;p104"/>
          <p:cNvSpPr/>
          <p:nvPr/>
        </p:nvSpPr>
        <p:spPr>
          <a:xfrm>
            <a:off x="7478942" y="4326083"/>
            <a:ext cx="145800" cy="145800"/>
          </a:xfrm>
          <a:prstGeom prst="rect">
            <a:avLst/>
          </a:prstGeom>
          <a:solidFill>
            <a:srgbClr val="BF9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20" name="Google Shape;5120;p104"/>
          <p:cNvGrpSpPr/>
          <p:nvPr/>
        </p:nvGrpSpPr>
        <p:grpSpPr>
          <a:xfrm>
            <a:off x="7553231" y="4878169"/>
            <a:ext cx="450600" cy="145800"/>
            <a:chOff x="705975" y="2212050"/>
            <a:chExt cx="450600" cy="145800"/>
          </a:xfrm>
        </p:grpSpPr>
        <p:sp>
          <p:nvSpPr>
            <p:cNvPr id="5121" name="Google Shape;5121;p104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2" name="Google Shape;5122;p104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3" name="Google Shape;5123;p104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24" name="Google Shape;5124;p104"/>
          <p:cNvSpPr/>
          <p:nvPr/>
        </p:nvSpPr>
        <p:spPr>
          <a:xfrm>
            <a:off x="3108689" y="4513775"/>
            <a:ext cx="9615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baseline="-25000" lang="en" sz="900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=FC(h</a:t>
            </a:r>
            <a:r>
              <a:rPr baseline="-25000" lang="en" sz="900">
                <a:latin typeface="Helvetica Neue"/>
                <a:ea typeface="Helvetica Neue"/>
                <a:cs typeface="Helvetica Neue"/>
                <a:sym typeface="Helvetica Neue"/>
              </a:rPr>
              <a:t>d1</a:t>
            </a: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,h</a:t>
            </a:r>
            <a:r>
              <a:rPr baseline="-25000" lang="en" sz="900">
                <a:latin typeface="Helvetica Neue"/>
                <a:ea typeface="Helvetica Neue"/>
                <a:cs typeface="Helvetica Neue"/>
                <a:sym typeface="Helvetica Neue"/>
              </a:rPr>
              <a:t>e1</a:t>
            </a: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125" name="Google Shape;5125;p104"/>
          <p:cNvGrpSpPr/>
          <p:nvPr/>
        </p:nvGrpSpPr>
        <p:grpSpPr>
          <a:xfrm>
            <a:off x="3137440" y="4878169"/>
            <a:ext cx="450600" cy="145800"/>
            <a:chOff x="705975" y="2212050"/>
            <a:chExt cx="450600" cy="145800"/>
          </a:xfrm>
        </p:grpSpPr>
        <p:sp>
          <p:nvSpPr>
            <p:cNvPr id="5126" name="Google Shape;5126;p104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7" name="Google Shape;5127;p104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8" name="Google Shape;5128;p104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29" name="Google Shape;5129;p104"/>
          <p:cNvSpPr/>
          <p:nvPr/>
        </p:nvSpPr>
        <p:spPr>
          <a:xfrm>
            <a:off x="3516542" y="4326083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130" name="Google Shape;5130;p104"/>
          <p:cNvGrpSpPr/>
          <p:nvPr/>
        </p:nvGrpSpPr>
        <p:grpSpPr>
          <a:xfrm>
            <a:off x="3590831" y="4878169"/>
            <a:ext cx="450600" cy="145800"/>
            <a:chOff x="705975" y="2212050"/>
            <a:chExt cx="450600" cy="145800"/>
          </a:xfrm>
        </p:grpSpPr>
        <p:sp>
          <p:nvSpPr>
            <p:cNvPr id="5131" name="Google Shape;5131;p104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2" name="Google Shape;5132;p104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3" name="Google Shape;5133;p104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34" name="Google Shape;5134;p104"/>
          <p:cNvSpPr txBox="1"/>
          <p:nvPr/>
        </p:nvSpPr>
        <p:spPr>
          <a:xfrm>
            <a:off x="3166650" y="3510275"/>
            <a:ext cx="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35" name="Google Shape;5135;p104"/>
          <p:cNvSpPr/>
          <p:nvPr/>
        </p:nvSpPr>
        <p:spPr>
          <a:xfrm>
            <a:off x="3376342" y="3557533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136" name="Google Shape;5136;p104"/>
          <p:cNvCxnSpPr/>
          <p:nvPr/>
        </p:nvCxnSpPr>
        <p:spPr>
          <a:xfrm flipH="1" rot="10800000">
            <a:off x="3268914" y="3702489"/>
            <a:ext cx="480000" cy="2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37" name="Google Shape;5137;p104"/>
          <p:cNvSpPr txBox="1"/>
          <p:nvPr/>
        </p:nvSpPr>
        <p:spPr>
          <a:xfrm>
            <a:off x="3300150" y="3753100"/>
            <a:ext cx="311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endParaRPr/>
          </a:p>
        </p:txBody>
      </p:sp>
      <p:sp>
        <p:nvSpPr>
          <p:cNvPr id="5138" name="Google Shape;5138;p104"/>
          <p:cNvSpPr txBox="1"/>
          <p:nvPr/>
        </p:nvSpPr>
        <p:spPr>
          <a:xfrm>
            <a:off x="3491214" y="3745463"/>
            <a:ext cx="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39" name="Google Shape;5139;p104"/>
          <p:cNvSpPr/>
          <p:nvPr/>
        </p:nvSpPr>
        <p:spPr>
          <a:xfrm>
            <a:off x="3700906" y="3792721"/>
            <a:ext cx="145800" cy="145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40" name="Google Shape;5140;p104"/>
          <p:cNvSpPr txBox="1"/>
          <p:nvPr/>
        </p:nvSpPr>
        <p:spPr>
          <a:xfrm>
            <a:off x="4233450" y="3510275"/>
            <a:ext cx="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41" name="Google Shape;5141;p104"/>
          <p:cNvSpPr/>
          <p:nvPr/>
        </p:nvSpPr>
        <p:spPr>
          <a:xfrm>
            <a:off x="4443142" y="3557533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142" name="Google Shape;5142;p104"/>
          <p:cNvCxnSpPr/>
          <p:nvPr/>
        </p:nvCxnSpPr>
        <p:spPr>
          <a:xfrm flipH="1" rot="10800000">
            <a:off x="4335714" y="3702489"/>
            <a:ext cx="480000" cy="2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43" name="Google Shape;5143;p104"/>
          <p:cNvSpPr txBox="1"/>
          <p:nvPr/>
        </p:nvSpPr>
        <p:spPr>
          <a:xfrm>
            <a:off x="4366950" y="3753100"/>
            <a:ext cx="311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endParaRPr/>
          </a:p>
        </p:txBody>
      </p:sp>
      <p:sp>
        <p:nvSpPr>
          <p:cNvPr id="5144" name="Google Shape;5144;p104"/>
          <p:cNvSpPr txBox="1"/>
          <p:nvPr/>
        </p:nvSpPr>
        <p:spPr>
          <a:xfrm>
            <a:off x="4558014" y="3745463"/>
            <a:ext cx="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45" name="Google Shape;5145;p104"/>
          <p:cNvSpPr/>
          <p:nvPr/>
        </p:nvSpPr>
        <p:spPr>
          <a:xfrm>
            <a:off x="4767706" y="3792721"/>
            <a:ext cx="145800" cy="145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46" name="Google Shape;5146;p104"/>
          <p:cNvSpPr txBox="1"/>
          <p:nvPr/>
        </p:nvSpPr>
        <p:spPr>
          <a:xfrm>
            <a:off x="5224050" y="3510275"/>
            <a:ext cx="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47" name="Google Shape;5147;p104"/>
          <p:cNvSpPr/>
          <p:nvPr/>
        </p:nvSpPr>
        <p:spPr>
          <a:xfrm>
            <a:off x="5433742" y="3557533"/>
            <a:ext cx="145800" cy="1458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148" name="Google Shape;5148;p104"/>
          <p:cNvCxnSpPr/>
          <p:nvPr/>
        </p:nvCxnSpPr>
        <p:spPr>
          <a:xfrm flipH="1" rot="10800000">
            <a:off x="5326314" y="3702489"/>
            <a:ext cx="480000" cy="2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49" name="Google Shape;5149;p104"/>
          <p:cNvSpPr txBox="1"/>
          <p:nvPr/>
        </p:nvSpPr>
        <p:spPr>
          <a:xfrm>
            <a:off x="5357550" y="3753100"/>
            <a:ext cx="311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endParaRPr/>
          </a:p>
        </p:txBody>
      </p:sp>
      <p:sp>
        <p:nvSpPr>
          <p:cNvPr id="5150" name="Google Shape;5150;p104"/>
          <p:cNvSpPr txBox="1"/>
          <p:nvPr/>
        </p:nvSpPr>
        <p:spPr>
          <a:xfrm>
            <a:off x="5548614" y="3745463"/>
            <a:ext cx="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51" name="Google Shape;5151;p104"/>
          <p:cNvSpPr/>
          <p:nvPr/>
        </p:nvSpPr>
        <p:spPr>
          <a:xfrm>
            <a:off x="5758306" y="3792721"/>
            <a:ext cx="145800" cy="145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52" name="Google Shape;5152;p104"/>
          <p:cNvSpPr txBox="1"/>
          <p:nvPr/>
        </p:nvSpPr>
        <p:spPr>
          <a:xfrm>
            <a:off x="6214650" y="3510275"/>
            <a:ext cx="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53" name="Google Shape;5153;p104"/>
          <p:cNvSpPr/>
          <p:nvPr/>
        </p:nvSpPr>
        <p:spPr>
          <a:xfrm>
            <a:off x="6424342" y="3557533"/>
            <a:ext cx="145800" cy="145800"/>
          </a:xfrm>
          <a:prstGeom prst="rect">
            <a:avLst/>
          </a:prstGeom>
          <a:solidFill>
            <a:srgbClr val="7F6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154" name="Google Shape;5154;p104"/>
          <p:cNvCxnSpPr/>
          <p:nvPr/>
        </p:nvCxnSpPr>
        <p:spPr>
          <a:xfrm flipH="1" rot="10800000">
            <a:off x="6316914" y="3702489"/>
            <a:ext cx="480000" cy="2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5" name="Google Shape;5155;p104"/>
          <p:cNvSpPr txBox="1"/>
          <p:nvPr/>
        </p:nvSpPr>
        <p:spPr>
          <a:xfrm>
            <a:off x="6348150" y="3753100"/>
            <a:ext cx="311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endParaRPr/>
          </a:p>
        </p:txBody>
      </p:sp>
      <p:sp>
        <p:nvSpPr>
          <p:cNvPr id="5156" name="Google Shape;5156;p104"/>
          <p:cNvSpPr txBox="1"/>
          <p:nvPr/>
        </p:nvSpPr>
        <p:spPr>
          <a:xfrm>
            <a:off x="6539214" y="3745463"/>
            <a:ext cx="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57" name="Google Shape;5157;p104"/>
          <p:cNvSpPr/>
          <p:nvPr/>
        </p:nvSpPr>
        <p:spPr>
          <a:xfrm>
            <a:off x="6748906" y="3792721"/>
            <a:ext cx="145800" cy="145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58" name="Google Shape;5158;p104"/>
          <p:cNvSpPr txBox="1"/>
          <p:nvPr/>
        </p:nvSpPr>
        <p:spPr>
          <a:xfrm>
            <a:off x="7205250" y="3510275"/>
            <a:ext cx="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59" name="Google Shape;5159;p104"/>
          <p:cNvSpPr/>
          <p:nvPr/>
        </p:nvSpPr>
        <p:spPr>
          <a:xfrm>
            <a:off x="7414942" y="3557533"/>
            <a:ext cx="145800" cy="145800"/>
          </a:xfrm>
          <a:prstGeom prst="rect">
            <a:avLst/>
          </a:prstGeom>
          <a:solidFill>
            <a:srgbClr val="BF9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160" name="Google Shape;5160;p104"/>
          <p:cNvCxnSpPr/>
          <p:nvPr/>
        </p:nvCxnSpPr>
        <p:spPr>
          <a:xfrm flipH="1" rot="10800000">
            <a:off x="7307514" y="3702489"/>
            <a:ext cx="480000" cy="2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61" name="Google Shape;5161;p104"/>
          <p:cNvSpPr txBox="1"/>
          <p:nvPr/>
        </p:nvSpPr>
        <p:spPr>
          <a:xfrm>
            <a:off x="7338750" y="3753100"/>
            <a:ext cx="311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endParaRPr/>
          </a:p>
        </p:txBody>
      </p:sp>
      <p:sp>
        <p:nvSpPr>
          <p:cNvPr id="5162" name="Google Shape;5162;p104"/>
          <p:cNvSpPr txBox="1"/>
          <p:nvPr/>
        </p:nvSpPr>
        <p:spPr>
          <a:xfrm>
            <a:off x="7529814" y="3745463"/>
            <a:ext cx="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63" name="Google Shape;5163;p104"/>
          <p:cNvSpPr/>
          <p:nvPr/>
        </p:nvSpPr>
        <p:spPr>
          <a:xfrm>
            <a:off x="7739506" y="3792721"/>
            <a:ext cx="145800" cy="145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164" name="Google Shape;5164;p104"/>
          <p:cNvCxnSpPr/>
          <p:nvPr/>
        </p:nvCxnSpPr>
        <p:spPr>
          <a:xfrm>
            <a:off x="3142875" y="3516400"/>
            <a:ext cx="4849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165" name="Google Shape;5165;p104"/>
          <p:cNvGrpSpPr/>
          <p:nvPr/>
        </p:nvGrpSpPr>
        <p:grpSpPr>
          <a:xfrm>
            <a:off x="3384175" y="2892125"/>
            <a:ext cx="4338575" cy="572900"/>
            <a:chOff x="4583611" y="2053925"/>
            <a:chExt cx="4338575" cy="572900"/>
          </a:xfrm>
        </p:grpSpPr>
        <p:sp>
          <p:nvSpPr>
            <p:cNvPr id="5166" name="Google Shape;5166;p104"/>
            <p:cNvSpPr/>
            <p:nvPr/>
          </p:nvSpPr>
          <p:spPr>
            <a:xfrm>
              <a:off x="4583611" y="2573525"/>
              <a:ext cx="280200" cy="531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7" name="Google Shape;5167;p104"/>
            <p:cNvSpPr/>
            <p:nvPr/>
          </p:nvSpPr>
          <p:spPr>
            <a:xfrm>
              <a:off x="5670186" y="2573625"/>
              <a:ext cx="280200" cy="531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8" name="Google Shape;5168;p104"/>
            <p:cNvSpPr/>
            <p:nvPr/>
          </p:nvSpPr>
          <p:spPr>
            <a:xfrm>
              <a:off x="6660786" y="2409625"/>
              <a:ext cx="280200" cy="2172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9" name="Google Shape;5169;p104"/>
            <p:cNvSpPr/>
            <p:nvPr/>
          </p:nvSpPr>
          <p:spPr>
            <a:xfrm>
              <a:off x="7621286" y="2053925"/>
              <a:ext cx="280200" cy="572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0" name="Google Shape;5170;p104"/>
            <p:cNvSpPr/>
            <p:nvPr/>
          </p:nvSpPr>
          <p:spPr>
            <a:xfrm>
              <a:off x="8641986" y="2129026"/>
              <a:ext cx="280200" cy="497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71" name="Google Shape;5171;p104"/>
          <p:cNvSpPr/>
          <p:nvPr/>
        </p:nvSpPr>
        <p:spPr>
          <a:xfrm>
            <a:off x="42607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2" name="Google Shape;5172;p104"/>
          <p:cNvSpPr/>
          <p:nvPr/>
        </p:nvSpPr>
        <p:spPr>
          <a:xfrm>
            <a:off x="44131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3" name="Google Shape;5173;p104"/>
          <p:cNvSpPr/>
          <p:nvPr/>
        </p:nvSpPr>
        <p:spPr>
          <a:xfrm>
            <a:off x="45655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74" name="Google Shape;5174;p104"/>
          <p:cNvCxnSpPr>
            <a:stCxn id="5173" idx="3"/>
          </p:cNvCxnSpPr>
          <p:nvPr/>
        </p:nvCxnSpPr>
        <p:spPr>
          <a:xfrm flipH="1" rot="10800000">
            <a:off x="4711390" y="2579744"/>
            <a:ext cx="626100" cy="90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175" name="Google Shape;5175;p104"/>
          <p:cNvGrpSpPr/>
          <p:nvPr/>
        </p:nvGrpSpPr>
        <p:grpSpPr>
          <a:xfrm>
            <a:off x="6127650" y="670750"/>
            <a:ext cx="1076791" cy="400200"/>
            <a:chOff x="6800274" y="846647"/>
            <a:chExt cx="1076791" cy="400200"/>
          </a:xfrm>
        </p:grpSpPr>
        <p:grpSp>
          <p:nvGrpSpPr>
            <p:cNvPr id="5176" name="Google Shape;5176;p104"/>
            <p:cNvGrpSpPr/>
            <p:nvPr/>
          </p:nvGrpSpPr>
          <p:grpSpPr>
            <a:xfrm>
              <a:off x="7426465" y="977019"/>
              <a:ext cx="450600" cy="145800"/>
              <a:chOff x="705975" y="2212050"/>
              <a:chExt cx="450600" cy="145800"/>
            </a:xfrm>
          </p:grpSpPr>
          <p:sp>
            <p:nvSpPr>
              <p:cNvPr id="5177" name="Google Shape;5177;p104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EEF3F7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8" name="Google Shape;5178;p104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EEF3F7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9" name="Google Shape;5179;p104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EEF3F7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180" name="Google Shape;5180;p104"/>
            <p:cNvSpPr txBox="1"/>
            <p:nvPr/>
          </p:nvSpPr>
          <p:spPr>
            <a:xfrm>
              <a:off x="6800274" y="846647"/>
              <a:ext cx="626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30000" i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r>
                <a:rPr baseline="-25000" i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d2</a:t>
              </a:r>
              <a:r>
                <a:rPr i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=</a:t>
              </a:r>
              <a:endParaRPr/>
            </a:p>
          </p:txBody>
        </p:sp>
      </p:grpSp>
      <p:grpSp>
        <p:nvGrpSpPr>
          <p:cNvPr id="5181" name="Google Shape;5181;p104"/>
          <p:cNvGrpSpPr/>
          <p:nvPr/>
        </p:nvGrpSpPr>
        <p:grpSpPr>
          <a:xfrm>
            <a:off x="6146425" y="975550"/>
            <a:ext cx="1058398" cy="400200"/>
            <a:chOff x="6991380" y="846652"/>
            <a:chExt cx="885763" cy="400200"/>
          </a:xfrm>
        </p:grpSpPr>
        <p:grpSp>
          <p:nvGrpSpPr>
            <p:cNvPr id="5182" name="Google Shape;5182;p104"/>
            <p:cNvGrpSpPr/>
            <p:nvPr/>
          </p:nvGrpSpPr>
          <p:grpSpPr>
            <a:xfrm>
              <a:off x="7499959" y="977027"/>
              <a:ext cx="377184" cy="145800"/>
              <a:chOff x="779469" y="2212057"/>
              <a:chExt cx="377184" cy="145800"/>
            </a:xfrm>
          </p:grpSpPr>
          <p:sp>
            <p:nvSpPr>
              <p:cNvPr id="5183" name="Google Shape;5183;p104"/>
              <p:cNvSpPr/>
              <p:nvPr/>
            </p:nvSpPr>
            <p:spPr>
              <a:xfrm>
                <a:off x="779469" y="2212057"/>
                <a:ext cx="122100" cy="145800"/>
              </a:xfrm>
              <a:prstGeom prst="rect">
                <a:avLst/>
              </a:prstGeom>
              <a:solidFill>
                <a:srgbClr val="FAEFE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4" name="Google Shape;5184;p104"/>
              <p:cNvSpPr/>
              <p:nvPr/>
            </p:nvSpPr>
            <p:spPr>
              <a:xfrm>
                <a:off x="907011" y="2212057"/>
                <a:ext cx="122100" cy="145800"/>
              </a:xfrm>
              <a:prstGeom prst="rect">
                <a:avLst/>
              </a:prstGeom>
              <a:solidFill>
                <a:srgbClr val="FAEFE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5" name="Google Shape;5185;p104"/>
              <p:cNvSpPr/>
              <p:nvPr/>
            </p:nvSpPr>
            <p:spPr>
              <a:xfrm>
                <a:off x="1034553" y="2212057"/>
                <a:ext cx="122100" cy="145800"/>
              </a:xfrm>
              <a:prstGeom prst="rect">
                <a:avLst/>
              </a:prstGeom>
              <a:solidFill>
                <a:srgbClr val="FAEFE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186" name="Google Shape;5186;p104"/>
            <p:cNvSpPr txBox="1"/>
            <p:nvPr/>
          </p:nvSpPr>
          <p:spPr>
            <a:xfrm>
              <a:off x="6991380" y="846652"/>
              <a:ext cx="498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30000" i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r>
                <a:rPr baseline="-25000" i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d2</a:t>
              </a:r>
              <a:r>
                <a:rPr i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=</a:t>
              </a:r>
              <a:endParaRPr/>
            </a:p>
          </p:txBody>
        </p:sp>
      </p:grpSp>
      <p:grpSp>
        <p:nvGrpSpPr>
          <p:cNvPr id="5187" name="Google Shape;5187;p104"/>
          <p:cNvGrpSpPr/>
          <p:nvPr/>
        </p:nvGrpSpPr>
        <p:grpSpPr>
          <a:xfrm>
            <a:off x="7264225" y="556625"/>
            <a:ext cx="768409" cy="1001400"/>
            <a:chOff x="7265946" y="480424"/>
            <a:chExt cx="710700" cy="1001400"/>
          </a:xfrm>
        </p:grpSpPr>
        <p:sp>
          <p:nvSpPr>
            <p:cNvPr id="5188" name="Google Shape;5188;p104"/>
            <p:cNvSpPr/>
            <p:nvPr/>
          </p:nvSpPr>
          <p:spPr>
            <a:xfrm>
              <a:off x="7265946" y="715924"/>
              <a:ext cx="710700" cy="7659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Add+Norm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5189" name="Google Shape;5189;p104"/>
            <p:cNvCxnSpPr>
              <a:stCxn id="5188" idx="3"/>
            </p:cNvCxnSpPr>
            <p:nvPr/>
          </p:nvCxnSpPr>
          <p:spPr>
            <a:xfrm rot="10800000">
              <a:off x="7617696" y="480424"/>
              <a:ext cx="3600" cy="235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5190" name="Google Shape;5190;p104"/>
          <p:cNvSpPr txBox="1"/>
          <p:nvPr/>
        </p:nvSpPr>
        <p:spPr>
          <a:xfrm>
            <a:off x="7318838" y="140225"/>
            <a:ext cx="62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d2</a:t>
            </a:r>
            <a:endParaRPr/>
          </a:p>
        </p:txBody>
      </p:sp>
      <p:grpSp>
        <p:nvGrpSpPr>
          <p:cNvPr id="5191" name="Google Shape;5191;p104"/>
          <p:cNvGrpSpPr/>
          <p:nvPr/>
        </p:nvGrpSpPr>
        <p:grpSpPr>
          <a:xfrm>
            <a:off x="6146425" y="1280350"/>
            <a:ext cx="1058398" cy="400200"/>
            <a:chOff x="6991380" y="846652"/>
            <a:chExt cx="885763" cy="400200"/>
          </a:xfrm>
        </p:grpSpPr>
        <p:grpSp>
          <p:nvGrpSpPr>
            <p:cNvPr id="5192" name="Google Shape;5192;p104"/>
            <p:cNvGrpSpPr/>
            <p:nvPr/>
          </p:nvGrpSpPr>
          <p:grpSpPr>
            <a:xfrm>
              <a:off x="7499959" y="977027"/>
              <a:ext cx="377184" cy="145800"/>
              <a:chOff x="779469" y="2212057"/>
              <a:chExt cx="377184" cy="145800"/>
            </a:xfrm>
          </p:grpSpPr>
          <p:sp>
            <p:nvSpPr>
              <p:cNvPr id="5193" name="Google Shape;5193;p104"/>
              <p:cNvSpPr/>
              <p:nvPr/>
            </p:nvSpPr>
            <p:spPr>
              <a:xfrm>
                <a:off x="779469" y="2212057"/>
                <a:ext cx="122100" cy="145800"/>
              </a:xfrm>
              <a:prstGeom prst="rect">
                <a:avLst/>
              </a:prstGeom>
              <a:solidFill>
                <a:srgbClr val="D9EAD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4" name="Google Shape;5194;p104"/>
              <p:cNvSpPr/>
              <p:nvPr/>
            </p:nvSpPr>
            <p:spPr>
              <a:xfrm>
                <a:off x="907011" y="2212057"/>
                <a:ext cx="122100" cy="145800"/>
              </a:xfrm>
              <a:prstGeom prst="rect">
                <a:avLst/>
              </a:prstGeom>
              <a:solidFill>
                <a:srgbClr val="D9EAD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5" name="Google Shape;5195;p104"/>
              <p:cNvSpPr/>
              <p:nvPr/>
            </p:nvSpPr>
            <p:spPr>
              <a:xfrm>
                <a:off x="1034553" y="2212057"/>
                <a:ext cx="122100" cy="145800"/>
              </a:xfrm>
              <a:prstGeom prst="rect">
                <a:avLst/>
              </a:prstGeom>
              <a:solidFill>
                <a:srgbClr val="D9EAD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196" name="Google Shape;5196;p104"/>
            <p:cNvSpPr txBox="1"/>
            <p:nvPr/>
          </p:nvSpPr>
          <p:spPr>
            <a:xfrm>
              <a:off x="6991380" y="846652"/>
              <a:ext cx="498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30000" i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r>
                <a:rPr baseline="-25000" i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d2</a:t>
              </a:r>
              <a:r>
                <a:rPr i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=</a:t>
              </a:r>
              <a:endParaRPr/>
            </a:p>
          </p:txBody>
        </p:sp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0" name="Shape 5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" name="Google Shape;5201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Encoder-Decoder Attention: Recap</a:t>
            </a:r>
            <a:endParaRPr/>
          </a:p>
        </p:txBody>
      </p:sp>
      <p:sp>
        <p:nvSpPr>
          <p:cNvPr id="5202" name="Google Shape;5202;p105"/>
          <p:cNvSpPr txBox="1"/>
          <p:nvPr>
            <p:ph idx="1" type="body"/>
          </p:nvPr>
        </p:nvSpPr>
        <p:spPr>
          <a:xfrm>
            <a:off x="311700" y="1152475"/>
            <a:ext cx="8520600" cy="37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The final hidden state of an encoder may not carry enough information about previous tokens to perform decoding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i="1" lang="en"/>
              <a:t>Global Soft Attention</a:t>
            </a:r>
            <a:r>
              <a:rPr lang="en"/>
              <a:t> creates a new conditional decoding vector </a:t>
            </a:r>
            <a:r>
              <a:rPr i="1" lang="en"/>
              <a:t>x</a:t>
            </a:r>
            <a:r>
              <a:rPr lang="en"/>
              <a:t> that is a weighted sum of all encoder hidden states, rather than only the final hidden state only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Subset of states: “Local” attention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Max score instead of weighted: “Hard” attention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i="1" lang="en"/>
              <a:t>Multi-headed Attention </a:t>
            </a:r>
            <a:r>
              <a:rPr lang="en"/>
              <a:t>learns multiple such scoring functions and sums the final vectors from each as the input hidden state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6" name="Shape 5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7" name="Google Shape;5207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Action Items for You</a:t>
            </a:r>
            <a:endParaRPr/>
          </a:p>
        </p:txBody>
      </p:sp>
      <p:sp>
        <p:nvSpPr>
          <p:cNvPr id="5208" name="Google Shape;5208;p106"/>
          <p:cNvSpPr txBox="1"/>
          <p:nvPr>
            <p:ph idx="1" type="body"/>
          </p:nvPr>
        </p:nvSpPr>
        <p:spPr>
          <a:xfrm>
            <a:off x="311700" y="1152475"/>
            <a:ext cx="8520600" cy="3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Y</a:t>
            </a:r>
            <a:r>
              <a:rPr lang="en"/>
              <a:t>our project proposals are due </a:t>
            </a:r>
            <a:r>
              <a:rPr b="1" lang="en"/>
              <a:t>today</a:t>
            </a:r>
            <a:endParaRPr b="1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The midterm exam is </a:t>
            </a:r>
            <a:r>
              <a:rPr i="1" lang="en"/>
              <a:t>next week</a:t>
            </a:r>
            <a:r>
              <a:rPr lang="en"/>
              <a:t> during class; Feb 24th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Covers material in Module 1 and assumes knowledge of material from prerequisite courses like CSCI 567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Coding Assignment 1 is due </a:t>
            </a:r>
            <a:r>
              <a:rPr b="1" lang="en"/>
              <a:t>Monday Feb 27th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If you want to start thinking ahead, the next deliverable after Coding Assignment 1 is the </a:t>
            </a:r>
            <a:r>
              <a:rPr i="1" lang="en"/>
              <a:t>Project Survey Report </a:t>
            </a:r>
            <a:r>
              <a:rPr lang="en"/>
              <a:t>[March 10]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See syllabus for details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2" name="Shape 5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3" name="Google Shape;5213;p10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CSCI 566: Deep Learning and Its Applications</a:t>
            </a:r>
            <a:endParaRPr/>
          </a:p>
        </p:txBody>
      </p:sp>
      <p:sp>
        <p:nvSpPr>
          <p:cNvPr id="5214" name="Google Shape;5214;p10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Jesse Thomason</a:t>
            </a:r>
            <a:endParaRPr/>
          </a:p>
        </p:txBody>
      </p:sp>
      <p:sp>
        <p:nvSpPr>
          <p:cNvPr id="5215" name="Google Shape;5215;p107"/>
          <p:cNvSpPr txBox="1"/>
          <p:nvPr>
            <p:ph idx="1" type="subTitle"/>
          </p:nvPr>
        </p:nvSpPr>
        <p:spPr>
          <a:xfrm>
            <a:off x="311700" y="3519925"/>
            <a:ext cx="85206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5: Recurrent Neural Networks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